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9" r:id="rId3"/>
    <p:sldId id="261" r:id="rId4"/>
    <p:sldId id="260" r:id="rId5"/>
    <p:sldId id="257" r:id="rId6"/>
    <p:sldId id="258" r:id="rId7"/>
    <p:sldId id="267" r:id="rId8"/>
    <p:sldId id="268" r:id="rId9"/>
    <p:sldId id="263" r:id="rId10"/>
    <p:sldId id="262" r:id="rId11"/>
    <p:sldId id="264" r:id="rId12"/>
    <p:sldId id="266" r:id="rId1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38D395-132B-445C-B556-34523EF956DA}" v="690" dt="2021-09-20T07:08:00.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3" d="100"/>
          <a:sy n="83" d="100"/>
        </p:scale>
        <p:origin x="39" y="21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 W" userId="251f2ad6f04fcb20" providerId="LiveId" clId="{7438D395-132B-445C-B556-34523EF956DA}"/>
    <pc:docChg chg="undo custSel addSld delSld modSld sldOrd">
      <pc:chgData name="St W" userId="251f2ad6f04fcb20" providerId="LiveId" clId="{7438D395-132B-445C-B556-34523EF956DA}" dt="2021-09-20T07:08:00.388" v="5882" actId="20577"/>
      <pc:docMkLst>
        <pc:docMk/>
      </pc:docMkLst>
      <pc:sldChg chg="addSp modSp mod">
        <pc:chgData name="St W" userId="251f2ad6f04fcb20" providerId="LiveId" clId="{7438D395-132B-445C-B556-34523EF956DA}" dt="2021-09-16T07:14:24.828" v="4362" actId="1076"/>
        <pc:sldMkLst>
          <pc:docMk/>
          <pc:sldMk cId="3474938381" sldId="256"/>
        </pc:sldMkLst>
        <pc:spChg chg="add mod">
          <ac:chgData name="St W" userId="251f2ad6f04fcb20" providerId="LiveId" clId="{7438D395-132B-445C-B556-34523EF956DA}" dt="2021-09-11T11:35:17.672" v="4129" actId="1076"/>
          <ac:spMkLst>
            <pc:docMk/>
            <pc:sldMk cId="3474938381" sldId="256"/>
            <ac:spMk id="4" creationId="{D05DC1F5-8A88-4D05-A9E7-68EB5C3A916A}"/>
          </ac:spMkLst>
        </pc:spChg>
        <pc:spChg chg="add mod">
          <ac:chgData name="St W" userId="251f2ad6f04fcb20" providerId="LiveId" clId="{7438D395-132B-445C-B556-34523EF956DA}" dt="2021-09-16T07:11:33.714" v="4342" actId="1076"/>
          <ac:spMkLst>
            <pc:docMk/>
            <pc:sldMk cId="3474938381" sldId="256"/>
            <ac:spMk id="5" creationId="{51065D7A-D122-46EA-81F9-962F56F21DE5}"/>
          </ac:spMkLst>
        </pc:spChg>
        <pc:spChg chg="mod">
          <ac:chgData name="St W" userId="251f2ad6f04fcb20" providerId="LiveId" clId="{7438D395-132B-445C-B556-34523EF956DA}" dt="2021-09-02T13:46:44.742" v="2647"/>
          <ac:spMkLst>
            <pc:docMk/>
            <pc:sldMk cId="3474938381" sldId="256"/>
            <ac:spMk id="6" creationId="{05E0AC45-6ED5-4F22-BB64-C091CBBF0965}"/>
          </ac:spMkLst>
        </pc:spChg>
        <pc:spChg chg="add mod">
          <ac:chgData name="St W" userId="251f2ad6f04fcb20" providerId="LiveId" clId="{7438D395-132B-445C-B556-34523EF956DA}" dt="2021-09-16T07:14:24.828" v="4362" actId="1076"/>
          <ac:spMkLst>
            <pc:docMk/>
            <pc:sldMk cId="3474938381" sldId="256"/>
            <ac:spMk id="8" creationId="{EA1485B2-F3DA-45AE-A12E-6B6D9355BA51}"/>
          </ac:spMkLst>
        </pc:spChg>
        <pc:picChg chg="add mod">
          <ac:chgData name="St W" userId="251f2ad6f04fcb20" providerId="LiveId" clId="{7438D395-132B-445C-B556-34523EF956DA}" dt="2021-09-11T11:33:11.513" v="4110" actId="1076"/>
          <ac:picMkLst>
            <pc:docMk/>
            <pc:sldMk cId="3474938381" sldId="256"/>
            <ac:picMk id="3" creationId="{CBE7B5A0-E200-4B27-8FF1-E11293D34849}"/>
          </ac:picMkLst>
        </pc:picChg>
        <pc:cxnChg chg="add mod">
          <ac:chgData name="St W" userId="251f2ad6f04fcb20" providerId="LiveId" clId="{7438D395-132B-445C-B556-34523EF956DA}" dt="2021-09-16T07:14:24.828" v="4362" actId="1076"/>
          <ac:cxnSpMkLst>
            <pc:docMk/>
            <pc:sldMk cId="3474938381" sldId="256"/>
            <ac:cxnSpMk id="7" creationId="{A9DAC16D-34DF-46EA-AB47-B5F15E58D107}"/>
          </ac:cxnSpMkLst>
        </pc:cxnChg>
      </pc:sldChg>
      <pc:sldChg chg="addSp delSp modSp mod ord modAnim">
        <pc:chgData name="St W" userId="251f2ad6f04fcb20" providerId="LiveId" clId="{7438D395-132B-445C-B556-34523EF956DA}" dt="2021-09-16T09:39:52.469" v="5605"/>
        <pc:sldMkLst>
          <pc:docMk/>
          <pc:sldMk cId="1144189984" sldId="257"/>
        </pc:sldMkLst>
        <pc:spChg chg="add del mod">
          <ac:chgData name="St W" userId="251f2ad6f04fcb20" providerId="LiveId" clId="{7438D395-132B-445C-B556-34523EF956DA}" dt="2021-09-16T06:45:22.701" v="4274" actId="478"/>
          <ac:spMkLst>
            <pc:docMk/>
            <pc:sldMk cId="1144189984" sldId="257"/>
            <ac:spMk id="6" creationId="{7AE1881A-6A9F-4623-9F72-E8B5699AF56B}"/>
          </ac:spMkLst>
        </pc:spChg>
        <pc:spChg chg="add mod">
          <ac:chgData name="St W" userId="251f2ad6f04fcb20" providerId="LiveId" clId="{7438D395-132B-445C-B556-34523EF956DA}" dt="2021-09-11T11:56:57.892" v="4137" actId="1076"/>
          <ac:spMkLst>
            <pc:docMk/>
            <pc:sldMk cId="1144189984" sldId="257"/>
            <ac:spMk id="7" creationId="{E800FDBC-AF65-4899-8CC8-EECE0E74DF82}"/>
          </ac:spMkLst>
        </pc:spChg>
        <pc:spChg chg="mod">
          <ac:chgData name="St W" userId="251f2ad6f04fcb20" providerId="LiveId" clId="{7438D395-132B-445C-B556-34523EF956DA}" dt="2021-09-02T13:46:44.742" v="2647"/>
          <ac:spMkLst>
            <pc:docMk/>
            <pc:sldMk cId="1144189984" sldId="257"/>
            <ac:spMk id="8" creationId="{C96FCC55-3097-4887-BC94-BC440363C680}"/>
          </ac:spMkLst>
        </pc:spChg>
        <pc:spChg chg="add mod">
          <ac:chgData name="St W" userId="251f2ad6f04fcb20" providerId="LiveId" clId="{7438D395-132B-445C-B556-34523EF956DA}" dt="2021-09-16T06:45:29.996" v="4276" actId="1076"/>
          <ac:spMkLst>
            <pc:docMk/>
            <pc:sldMk cId="1144189984" sldId="257"/>
            <ac:spMk id="12" creationId="{14910E89-D770-4D36-A407-737F26D21278}"/>
          </ac:spMkLst>
        </pc:spChg>
        <pc:spChg chg="add mod">
          <ac:chgData name="St W" userId="251f2ad6f04fcb20" providerId="LiveId" clId="{7438D395-132B-445C-B556-34523EF956DA}" dt="2021-09-16T06:45:29.996" v="4276" actId="1076"/>
          <ac:spMkLst>
            <pc:docMk/>
            <pc:sldMk cId="1144189984" sldId="257"/>
            <ac:spMk id="13" creationId="{33CA9B32-C269-4FF4-9950-6BF35C903E27}"/>
          </ac:spMkLst>
        </pc:spChg>
        <pc:spChg chg="add mod">
          <ac:chgData name="St W" userId="251f2ad6f04fcb20" providerId="LiveId" clId="{7438D395-132B-445C-B556-34523EF956DA}" dt="2021-09-16T06:45:29.996" v="4276" actId="1076"/>
          <ac:spMkLst>
            <pc:docMk/>
            <pc:sldMk cId="1144189984" sldId="257"/>
            <ac:spMk id="14" creationId="{813B069A-9E87-473D-A1BC-5741E6428227}"/>
          </ac:spMkLst>
        </pc:spChg>
        <pc:spChg chg="add mod">
          <ac:chgData name="St W" userId="251f2ad6f04fcb20" providerId="LiveId" clId="{7438D395-132B-445C-B556-34523EF956DA}" dt="2021-09-16T06:45:29.996" v="4276" actId="1076"/>
          <ac:spMkLst>
            <pc:docMk/>
            <pc:sldMk cId="1144189984" sldId="257"/>
            <ac:spMk id="18" creationId="{AF3AEAD3-2521-4685-AC99-82B21E7CED2A}"/>
          </ac:spMkLst>
        </pc:spChg>
        <pc:spChg chg="add mod">
          <ac:chgData name="St W" userId="251f2ad6f04fcb20" providerId="LiveId" clId="{7438D395-132B-445C-B556-34523EF956DA}" dt="2021-09-16T06:45:29.996" v="4276" actId="1076"/>
          <ac:spMkLst>
            <pc:docMk/>
            <pc:sldMk cId="1144189984" sldId="257"/>
            <ac:spMk id="23" creationId="{A413C282-7DE7-4002-A950-C10586BB2978}"/>
          </ac:spMkLst>
        </pc:spChg>
        <pc:spChg chg="add del mod">
          <ac:chgData name="St W" userId="251f2ad6f04fcb20" providerId="LiveId" clId="{7438D395-132B-445C-B556-34523EF956DA}" dt="2021-09-16T08:04:57.907" v="4686" actId="478"/>
          <ac:spMkLst>
            <pc:docMk/>
            <pc:sldMk cId="1144189984" sldId="257"/>
            <ac:spMk id="28" creationId="{3A02A055-5772-4E28-978D-B32D0E1BC4E4}"/>
          </ac:spMkLst>
        </pc:spChg>
        <pc:spChg chg="add del mod">
          <ac:chgData name="St W" userId="251f2ad6f04fcb20" providerId="LiveId" clId="{7438D395-132B-445C-B556-34523EF956DA}" dt="2021-09-16T08:04:57.907" v="4686" actId="478"/>
          <ac:spMkLst>
            <pc:docMk/>
            <pc:sldMk cId="1144189984" sldId="257"/>
            <ac:spMk id="29" creationId="{25885975-0A83-4084-A7A5-99FBCCCAFA6B}"/>
          </ac:spMkLst>
        </pc:spChg>
        <pc:spChg chg="add mod">
          <ac:chgData name="St W" userId="251f2ad6f04fcb20" providerId="LiveId" clId="{7438D395-132B-445C-B556-34523EF956DA}" dt="2021-09-16T08:06:07.255" v="4697"/>
          <ac:spMkLst>
            <pc:docMk/>
            <pc:sldMk cId="1144189984" sldId="257"/>
            <ac:spMk id="30" creationId="{D0EBE444-5D06-4BDF-AFAA-E8D3A033DAED}"/>
          </ac:spMkLst>
        </pc:spChg>
        <pc:spChg chg="add mod">
          <ac:chgData name="St W" userId="251f2ad6f04fcb20" providerId="LiveId" clId="{7438D395-132B-445C-B556-34523EF956DA}" dt="2021-09-16T08:06:07.255" v="4697"/>
          <ac:spMkLst>
            <pc:docMk/>
            <pc:sldMk cId="1144189984" sldId="257"/>
            <ac:spMk id="31" creationId="{15F4B225-D50D-4478-8098-856D943F9041}"/>
          </ac:spMkLst>
        </pc:spChg>
        <pc:grpChg chg="add mod">
          <ac:chgData name="St W" userId="251f2ad6f04fcb20" providerId="LiveId" clId="{7438D395-132B-445C-B556-34523EF956DA}" dt="2021-09-16T06:45:29.996" v="4276" actId="1076"/>
          <ac:grpSpMkLst>
            <pc:docMk/>
            <pc:sldMk cId="1144189984" sldId="257"/>
            <ac:grpSpMk id="19" creationId="{54B404F3-F5A5-4C97-A2DC-84C64A90AF71}"/>
          </ac:grpSpMkLst>
        </pc:grpChg>
        <pc:picChg chg="add del mod">
          <ac:chgData name="St W" userId="251f2ad6f04fcb20" providerId="LiveId" clId="{7438D395-132B-445C-B556-34523EF956DA}" dt="2021-09-16T06:45:18.008" v="4273" actId="478"/>
          <ac:picMkLst>
            <pc:docMk/>
            <pc:sldMk cId="1144189984" sldId="257"/>
            <ac:picMk id="3" creationId="{F54F7F0C-5A89-498F-92DF-ADE1E926D812}"/>
          </ac:picMkLst>
        </pc:picChg>
        <pc:picChg chg="add del mod">
          <ac:chgData name="St W" userId="251f2ad6f04fcb20" providerId="LiveId" clId="{7438D395-132B-445C-B556-34523EF956DA}" dt="2021-09-02T11:06:50.785" v="5" actId="478"/>
          <ac:picMkLst>
            <pc:docMk/>
            <pc:sldMk cId="1144189984" sldId="257"/>
            <ac:picMk id="5" creationId="{495C426B-425A-48DD-9F7C-161B31C9E89D}"/>
          </ac:picMkLst>
        </pc:picChg>
        <pc:picChg chg="add mod">
          <ac:chgData name="St W" userId="251f2ad6f04fcb20" providerId="LiveId" clId="{7438D395-132B-445C-B556-34523EF956DA}" dt="2021-09-11T11:33:29.285" v="4114"/>
          <ac:picMkLst>
            <pc:docMk/>
            <pc:sldMk cId="1144189984" sldId="257"/>
            <ac:picMk id="9" creationId="{459FD0EC-47EE-4504-AA46-50130A53757B}"/>
          </ac:picMkLst>
        </pc:picChg>
        <pc:picChg chg="mod">
          <ac:chgData name="St W" userId="251f2ad6f04fcb20" providerId="LiveId" clId="{7438D395-132B-445C-B556-34523EF956DA}" dt="2021-09-16T06:45:23.454" v="4275"/>
          <ac:picMkLst>
            <pc:docMk/>
            <pc:sldMk cId="1144189984" sldId="257"/>
            <ac:picMk id="20" creationId="{4AF4E782-7D9A-4EF7-BF04-DC5294C521B3}"/>
          </ac:picMkLst>
        </pc:picChg>
        <pc:picChg chg="mod">
          <ac:chgData name="St W" userId="251f2ad6f04fcb20" providerId="LiveId" clId="{7438D395-132B-445C-B556-34523EF956DA}" dt="2021-09-16T06:45:23.454" v="4275"/>
          <ac:picMkLst>
            <pc:docMk/>
            <pc:sldMk cId="1144189984" sldId="257"/>
            <ac:picMk id="21" creationId="{60A2C0FD-93F9-4DA8-9F0B-E2E8C8E0AF88}"/>
          </ac:picMkLst>
        </pc:picChg>
        <pc:picChg chg="mod">
          <ac:chgData name="St W" userId="251f2ad6f04fcb20" providerId="LiveId" clId="{7438D395-132B-445C-B556-34523EF956DA}" dt="2021-09-16T06:45:23.454" v="4275"/>
          <ac:picMkLst>
            <pc:docMk/>
            <pc:sldMk cId="1144189984" sldId="257"/>
            <ac:picMk id="22" creationId="{AA930021-CAC0-429D-A35C-38B13680DF4B}"/>
          </ac:picMkLst>
        </pc:picChg>
        <pc:picChg chg="add mod">
          <ac:chgData name="St W" userId="251f2ad6f04fcb20" providerId="LiveId" clId="{7438D395-132B-445C-B556-34523EF956DA}" dt="2021-09-16T06:45:29.996" v="4276" actId="1076"/>
          <ac:picMkLst>
            <pc:docMk/>
            <pc:sldMk cId="1144189984" sldId="257"/>
            <ac:picMk id="27" creationId="{194AA637-1550-4C99-B423-F09B763FD9F6}"/>
          </ac:picMkLst>
        </pc:picChg>
        <pc:cxnChg chg="add mod">
          <ac:chgData name="St W" userId="251f2ad6f04fcb20" providerId="LiveId" clId="{7438D395-132B-445C-B556-34523EF956DA}" dt="2021-09-16T06:45:29.996" v="4276" actId="1076"/>
          <ac:cxnSpMkLst>
            <pc:docMk/>
            <pc:sldMk cId="1144189984" sldId="257"/>
            <ac:cxnSpMk id="10" creationId="{8CC87A05-7693-444C-A02D-2A0A3EC19BCB}"/>
          </ac:cxnSpMkLst>
        </pc:cxnChg>
        <pc:cxnChg chg="add mod">
          <ac:chgData name="St W" userId="251f2ad6f04fcb20" providerId="LiveId" clId="{7438D395-132B-445C-B556-34523EF956DA}" dt="2021-09-16T06:45:29.996" v="4276" actId="1076"/>
          <ac:cxnSpMkLst>
            <pc:docMk/>
            <pc:sldMk cId="1144189984" sldId="257"/>
            <ac:cxnSpMk id="11" creationId="{D5822926-4CF4-40D6-A42E-EFBB7290B60C}"/>
          </ac:cxnSpMkLst>
        </pc:cxnChg>
        <pc:cxnChg chg="add mod">
          <ac:chgData name="St W" userId="251f2ad6f04fcb20" providerId="LiveId" clId="{7438D395-132B-445C-B556-34523EF956DA}" dt="2021-09-16T06:45:29.996" v="4276" actId="1076"/>
          <ac:cxnSpMkLst>
            <pc:docMk/>
            <pc:sldMk cId="1144189984" sldId="257"/>
            <ac:cxnSpMk id="15" creationId="{BD6AF5E2-65D9-4C17-A33E-36FDDA0C1CEF}"/>
          </ac:cxnSpMkLst>
        </pc:cxnChg>
        <pc:cxnChg chg="add mod">
          <ac:chgData name="St W" userId="251f2ad6f04fcb20" providerId="LiveId" clId="{7438D395-132B-445C-B556-34523EF956DA}" dt="2021-09-16T06:45:29.996" v="4276" actId="1076"/>
          <ac:cxnSpMkLst>
            <pc:docMk/>
            <pc:sldMk cId="1144189984" sldId="257"/>
            <ac:cxnSpMk id="16" creationId="{1F499475-B19D-4479-83CF-27166A9F3D38}"/>
          </ac:cxnSpMkLst>
        </pc:cxnChg>
        <pc:cxnChg chg="add mod">
          <ac:chgData name="St W" userId="251f2ad6f04fcb20" providerId="LiveId" clId="{7438D395-132B-445C-B556-34523EF956DA}" dt="2021-09-16T06:45:29.996" v="4276" actId="1076"/>
          <ac:cxnSpMkLst>
            <pc:docMk/>
            <pc:sldMk cId="1144189984" sldId="257"/>
            <ac:cxnSpMk id="17" creationId="{59E13A11-511A-40FB-84C8-5019AE83B45A}"/>
          </ac:cxnSpMkLst>
        </pc:cxnChg>
        <pc:cxnChg chg="add mod">
          <ac:chgData name="St W" userId="251f2ad6f04fcb20" providerId="LiveId" clId="{7438D395-132B-445C-B556-34523EF956DA}" dt="2021-09-16T06:45:29.996" v="4276" actId="1076"/>
          <ac:cxnSpMkLst>
            <pc:docMk/>
            <pc:sldMk cId="1144189984" sldId="257"/>
            <ac:cxnSpMk id="24" creationId="{0B746287-7643-4A22-82D8-A23D866F3DBD}"/>
          </ac:cxnSpMkLst>
        </pc:cxnChg>
        <pc:cxnChg chg="add mod">
          <ac:chgData name="St W" userId="251f2ad6f04fcb20" providerId="LiveId" clId="{7438D395-132B-445C-B556-34523EF956DA}" dt="2021-09-16T06:45:29.996" v="4276" actId="1076"/>
          <ac:cxnSpMkLst>
            <pc:docMk/>
            <pc:sldMk cId="1144189984" sldId="257"/>
            <ac:cxnSpMk id="25" creationId="{C3960872-2F4E-40B0-A48A-D48C7130A360}"/>
          </ac:cxnSpMkLst>
        </pc:cxnChg>
        <pc:cxnChg chg="add mod">
          <ac:chgData name="St W" userId="251f2ad6f04fcb20" providerId="LiveId" clId="{7438D395-132B-445C-B556-34523EF956DA}" dt="2021-09-16T06:45:29.996" v="4276" actId="1076"/>
          <ac:cxnSpMkLst>
            <pc:docMk/>
            <pc:sldMk cId="1144189984" sldId="257"/>
            <ac:cxnSpMk id="26" creationId="{7790B588-E4D3-406C-A18C-4D9EDF71C2CC}"/>
          </ac:cxnSpMkLst>
        </pc:cxnChg>
      </pc:sldChg>
      <pc:sldChg chg="addSp delSp modSp mod ord modAnim">
        <pc:chgData name="St W" userId="251f2ad6f04fcb20" providerId="LiveId" clId="{7438D395-132B-445C-B556-34523EF956DA}" dt="2021-09-16T09:39:32.280" v="5604"/>
        <pc:sldMkLst>
          <pc:docMk/>
          <pc:sldMk cId="993516983" sldId="258"/>
        </pc:sldMkLst>
        <pc:spChg chg="add del mod">
          <ac:chgData name="St W" userId="251f2ad6f04fcb20" providerId="LiveId" clId="{7438D395-132B-445C-B556-34523EF956DA}" dt="2021-09-16T06:44:35.704" v="4270" actId="478"/>
          <ac:spMkLst>
            <pc:docMk/>
            <pc:sldMk cId="993516983" sldId="258"/>
            <ac:spMk id="6" creationId="{2BCAEF91-7B61-4B0C-A2FB-36D5415FE14A}"/>
          </ac:spMkLst>
        </pc:spChg>
        <pc:spChg chg="add mod">
          <ac:chgData name="St W" userId="251f2ad6f04fcb20" providerId="LiveId" clId="{7438D395-132B-445C-B556-34523EF956DA}" dt="2021-09-11T11:57:04.850" v="4138" actId="1076"/>
          <ac:spMkLst>
            <pc:docMk/>
            <pc:sldMk cId="993516983" sldId="258"/>
            <ac:spMk id="7" creationId="{0E28C7EF-75E5-41A5-8149-EC1E542F4F4F}"/>
          </ac:spMkLst>
        </pc:spChg>
        <pc:spChg chg="mod">
          <ac:chgData name="St W" userId="251f2ad6f04fcb20" providerId="LiveId" clId="{7438D395-132B-445C-B556-34523EF956DA}" dt="2021-09-02T13:46:44.742" v="2647"/>
          <ac:spMkLst>
            <pc:docMk/>
            <pc:sldMk cId="993516983" sldId="258"/>
            <ac:spMk id="8" creationId="{32C66EE9-8F29-4F3C-993E-48FB42FDC314}"/>
          </ac:spMkLst>
        </pc:spChg>
        <pc:spChg chg="add mod">
          <ac:chgData name="St W" userId="251f2ad6f04fcb20" providerId="LiveId" clId="{7438D395-132B-445C-B556-34523EF956DA}" dt="2021-09-16T06:44:51.446" v="4272" actId="1076"/>
          <ac:spMkLst>
            <pc:docMk/>
            <pc:sldMk cId="993516983" sldId="258"/>
            <ac:spMk id="12" creationId="{E889C866-55AB-48D2-9C07-C7E4BC3DA7FB}"/>
          </ac:spMkLst>
        </pc:spChg>
        <pc:spChg chg="add mod">
          <ac:chgData name="St W" userId="251f2ad6f04fcb20" providerId="LiveId" clId="{7438D395-132B-445C-B556-34523EF956DA}" dt="2021-09-16T06:44:51.446" v="4272" actId="1076"/>
          <ac:spMkLst>
            <pc:docMk/>
            <pc:sldMk cId="993516983" sldId="258"/>
            <ac:spMk id="13" creationId="{79E4C0D5-F93B-4282-81D4-141DE816EF2F}"/>
          </ac:spMkLst>
        </pc:spChg>
        <pc:spChg chg="add mod">
          <ac:chgData name="St W" userId="251f2ad6f04fcb20" providerId="LiveId" clId="{7438D395-132B-445C-B556-34523EF956DA}" dt="2021-09-16T06:44:51.446" v="4272" actId="1076"/>
          <ac:spMkLst>
            <pc:docMk/>
            <pc:sldMk cId="993516983" sldId="258"/>
            <ac:spMk id="14" creationId="{2A9C4719-80CC-4E24-84AA-91343A68C28F}"/>
          </ac:spMkLst>
        </pc:spChg>
        <pc:spChg chg="add mod">
          <ac:chgData name="St W" userId="251f2ad6f04fcb20" providerId="LiveId" clId="{7438D395-132B-445C-B556-34523EF956DA}" dt="2021-09-16T06:44:51.446" v="4272" actId="1076"/>
          <ac:spMkLst>
            <pc:docMk/>
            <pc:sldMk cId="993516983" sldId="258"/>
            <ac:spMk id="15" creationId="{14E04BF4-7599-40AE-8BF4-6A74060D4898}"/>
          </ac:spMkLst>
        </pc:spChg>
        <pc:spChg chg="add mod">
          <ac:chgData name="St W" userId="251f2ad6f04fcb20" providerId="LiveId" clId="{7438D395-132B-445C-B556-34523EF956DA}" dt="2021-09-16T06:44:51.446" v="4272" actId="1076"/>
          <ac:spMkLst>
            <pc:docMk/>
            <pc:sldMk cId="993516983" sldId="258"/>
            <ac:spMk id="16" creationId="{9FD4AE63-F517-4DC0-8EA6-59FF753BD851}"/>
          </ac:spMkLst>
        </pc:spChg>
        <pc:spChg chg="add mod">
          <ac:chgData name="St W" userId="251f2ad6f04fcb20" providerId="LiveId" clId="{7438D395-132B-445C-B556-34523EF956DA}" dt="2021-09-16T06:44:51.446" v="4272" actId="1076"/>
          <ac:spMkLst>
            <pc:docMk/>
            <pc:sldMk cId="993516983" sldId="258"/>
            <ac:spMk id="19" creationId="{17BFF6FC-C7C0-4814-B629-E0CA660C3E12}"/>
          </ac:spMkLst>
        </pc:spChg>
        <pc:spChg chg="add mod">
          <ac:chgData name="St W" userId="251f2ad6f04fcb20" providerId="LiveId" clId="{7438D395-132B-445C-B556-34523EF956DA}" dt="2021-09-16T06:44:51.446" v="4272" actId="1076"/>
          <ac:spMkLst>
            <pc:docMk/>
            <pc:sldMk cId="993516983" sldId="258"/>
            <ac:spMk id="20" creationId="{902F7EA7-3963-4732-B281-71D9BE40FBB4}"/>
          </ac:spMkLst>
        </pc:spChg>
        <pc:spChg chg="add mod">
          <ac:chgData name="St W" userId="251f2ad6f04fcb20" providerId="LiveId" clId="{7438D395-132B-445C-B556-34523EF956DA}" dt="2021-09-16T06:44:51.446" v="4272" actId="1076"/>
          <ac:spMkLst>
            <pc:docMk/>
            <pc:sldMk cId="993516983" sldId="258"/>
            <ac:spMk id="21" creationId="{DF7C2D86-26AD-497F-ACB8-C78457529104}"/>
          </ac:spMkLst>
        </pc:spChg>
        <pc:spChg chg="add mod">
          <ac:chgData name="St W" userId="251f2ad6f04fcb20" providerId="LiveId" clId="{7438D395-132B-445C-B556-34523EF956DA}" dt="2021-09-16T06:44:51.446" v="4272" actId="1076"/>
          <ac:spMkLst>
            <pc:docMk/>
            <pc:sldMk cId="993516983" sldId="258"/>
            <ac:spMk id="22" creationId="{90F792A3-F226-4047-AC76-3DEB80F7A4C1}"/>
          </ac:spMkLst>
        </pc:spChg>
        <pc:spChg chg="add mod">
          <ac:chgData name="St W" userId="251f2ad6f04fcb20" providerId="LiveId" clId="{7438D395-132B-445C-B556-34523EF956DA}" dt="2021-09-16T06:44:51.446" v="4272" actId="1076"/>
          <ac:spMkLst>
            <pc:docMk/>
            <pc:sldMk cId="993516983" sldId="258"/>
            <ac:spMk id="23" creationId="{1409A604-CA8A-4546-918E-4BABF2B76466}"/>
          </ac:spMkLst>
        </pc:spChg>
        <pc:spChg chg="add mod">
          <ac:chgData name="St W" userId="251f2ad6f04fcb20" providerId="LiveId" clId="{7438D395-132B-445C-B556-34523EF956DA}" dt="2021-09-16T06:44:51.446" v="4272" actId="1076"/>
          <ac:spMkLst>
            <pc:docMk/>
            <pc:sldMk cId="993516983" sldId="258"/>
            <ac:spMk id="24" creationId="{F22A3A58-312C-4621-A015-00DC07D9D12D}"/>
          </ac:spMkLst>
        </pc:spChg>
        <pc:spChg chg="add mod">
          <ac:chgData name="St W" userId="251f2ad6f04fcb20" providerId="LiveId" clId="{7438D395-132B-445C-B556-34523EF956DA}" dt="2021-09-16T06:44:51.446" v="4272" actId="1076"/>
          <ac:spMkLst>
            <pc:docMk/>
            <pc:sldMk cId="993516983" sldId="258"/>
            <ac:spMk id="25" creationId="{C0DF6685-614D-496E-823B-F7D193C51734}"/>
          </ac:spMkLst>
        </pc:spChg>
        <pc:spChg chg="add mod">
          <ac:chgData name="St W" userId="251f2ad6f04fcb20" providerId="LiveId" clId="{7438D395-132B-445C-B556-34523EF956DA}" dt="2021-09-16T06:44:51.446" v="4272" actId="1076"/>
          <ac:spMkLst>
            <pc:docMk/>
            <pc:sldMk cId="993516983" sldId="258"/>
            <ac:spMk id="27" creationId="{5FA2E912-8F65-46A6-9B68-9E3FB8087365}"/>
          </ac:spMkLst>
        </pc:spChg>
        <pc:spChg chg="add mod">
          <ac:chgData name="St W" userId="251f2ad6f04fcb20" providerId="LiveId" clId="{7438D395-132B-445C-B556-34523EF956DA}" dt="2021-09-16T06:44:51.446" v="4272" actId="1076"/>
          <ac:spMkLst>
            <pc:docMk/>
            <pc:sldMk cId="993516983" sldId="258"/>
            <ac:spMk id="28" creationId="{540FA0A0-1E13-46C3-801F-43CF3B901CA8}"/>
          </ac:spMkLst>
        </pc:spChg>
        <pc:spChg chg="add mod">
          <ac:chgData name="St W" userId="251f2ad6f04fcb20" providerId="LiveId" clId="{7438D395-132B-445C-B556-34523EF956DA}" dt="2021-09-16T06:44:51.446" v="4272" actId="1076"/>
          <ac:spMkLst>
            <pc:docMk/>
            <pc:sldMk cId="993516983" sldId="258"/>
            <ac:spMk id="29" creationId="{D850DEF5-570F-4B26-BAD9-3E4E387171CB}"/>
          </ac:spMkLst>
        </pc:spChg>
        <pc:spChg chg="add mod">
          <ac:chgData name="St W" userId="251f2ad6f04fcb20" providerId="LiveId" clId="{7438D395-132B-445C-B556-34523EF956DA}" dt="2021-09-16T06:44:51.446" v="4272" actId="1076"/>
          <ac:spMkLst>
            <pc:docMk/>
            <pc:sldMk cId="993516983" sldId="258"/>
            <ac:spMk id="30" creationId="{3AD20B9E-6D91-4B67-9A3F-28ED2B289F0B}"/>
          </ac:spMkLst>
        </pc:spChg>
        <pc:spChg chg="add mod">
          <ac:chgData name="St W" userId="251f2ad6f04fcb20" providerId="LiveId" clId="{7438D395-132B-445C-B556-34523EF956DA}" dt="2021-09-16T06:44:51.446" v="4272" actId="1076"/>
          <ac:spMkLst>
            <pc:docMk/>
            <pc:sldMk cId="993516983" sldId="258"/>
            <ac:spMk id="31" creationId="{C1ABC9DE-CE0A-4029-A27C-31E0B5526FDA}"/>
          </ac:spMkLst>
        </pc:spChg>
        <pc:spChg chg="add mod">
          <ac:chgData name="St W" userId="251f2ad6f04fcb20" providerId="LiveId" clId="{7438D395-132B-445C-B556-34523EF956DA}" dt="2021-09-16T06:44:51.446" v="4272" actId="1076"/>
          <ac:spMkLst>
            <pc:docMk/>
            <pc:sldMk cId="993516983" sldId="258"/>
            <ac:spMk id="32" creationId="{ADC5C675-8EC1-491A-ABB9-029F38EAF5FC}"/>
          </ac:spMkLst>
        </pc:spChg>
        <pc:spChg chg="add mod">
          <ac:chgData name="St W" userId="251f2ad6f04fcb20" providerId="LiveId" clId="{7438D395-132B-445C-B556-34523EF956DA}" dt="2021-09-16T06:44:51.446" v="4272" actId="1076"/>
          <ac:spMkLst>
            <pc:docMk/>
            <pc:sldMk cId="993516983" sldId="258"/>
            <ac:spMk id="33" creationId="{CFDCD192-386A-4F14-B9DD-EAEFACFD44C5}"/>
          </ac:spMkLst>
        </pc:spChg>
        <pc:spChg chg="add mod">
          <ac:chgData name="St W" userId="251f2ad6f04fcb20" providerId="LiveId" clId="{7438D395-132B-445C-B556-34523EF956DA}" dt="2021-09-16T06:44:51.446" v="4272" actId="1076"/>
          <ac:spMkLst>
            <pc:docMk/>
            <pc:sldMk cId="993516983" sldId="258"/>
            <ac:spMk id="38" creationId="{C738F579-91D5-4347-BEF8-33B63A214308}"/>
          </ac:spMkLst>
        </pc:spChg>
        <pc:spChg chg="add mod">
          <ac:chgData name="St W" userId="251f2ad6f04fcb20" providerId="LiveId" clId="{7438D395-132B-445C-B556-34523EF956DA}" dt="2021-09-16T06:44:51.446" v="4272" actId="1076"/>
          <ac:spMkLst>
            <pc:docMk/>
            <pc:sldMk cId="993516983" sldId="258"/>
            <ac:spMk id="43" creationId="{6F5A7164-43F0-464A-8FF5-E4F2CEC418CE}"/>
          </ac:spMkLst>
        </pc:spChg>
        <pc:spChg chg="add mod">
          <ac:chgData name="St W" userId="251f2ad6f04fcb20" providerId="LiveId" clId="{7438D395-132B-445C-B556-34523EF956DA}" dt="2021-09-16T06:44:51.446" v="4272" actId="1076"/>
          <ac:spMkLst>
            <pc:docMk/>
            <pc:sldMk cId="993516983" sldId="258"/>
            <ac:spMk id="44" creationId="{06D3ABDF-FE83-400E-8D46-4A7E699E91D2}"/>
          </ac:spMkLst>
        </pc:spChg>
        <pc:spChg chg="add mod">
          <ac:chgData name="St W" userId="251f2ad6f04fcb20" providerId="LiveId" clId="{7438D395-132B-445C-B556-34523EF956DA}" dt="2021-09-16T06:44:51.446" v="4272" actId="1076"/>
          <ac:spMkLst>
            <pc:docMk/>
            <pc:sldMk cId="993516983" sldId="258"/>
            <ac:spMk id="45" creationId="{28F4D9E6-A2C7-496C-B4CF-ABDB3A44AFBD}"/>
          </ac:spMkLst>
        </pc:spChg>
        <pc:spChg chg="add mod">
          <ac:chgData name="St W" userId="251f2ad6f04fcb20" providerId="LiveId" clId="{7438D395-132B-445C-B556-34523EF956DA}" dt="2021-09-16T06:44:51.446" v="4272" actId="1076"/>
          <ac:spMkLst>
            <pc:docMk/>
            <pc:sldMk cId="993516983" sldId="258"/>
            <ac:spMk id="50" creationId="{0AD2A75F-B2FE-48E0-9DB4-E8CC6ACA69DC}"/>
          </ac:spMkLst>
        </pc:spChg>
        <pc:spChg chg="add del mod">
          <ac:chgData name="St W" userId="251f2ad6f04fcb20" providerId="LiveId" clId="{7438D395-132B-445C-B556-34523EF956DA}" dt="2021-09-16T08:02:27.385" v="4663"/>
          <ac:spMkLst>
            <pc:docMk/>
            <pc:sldMk cId="993516983" sldId="258"/>
            <ac:spMk id="53" creationId="{D8AA8142-3051-44D1-B701-EC9821DEFAA3}"/>
          </ac:spMkLst>
        </pc:spChg>
        <pc:spChg chg="add del mod">
          <ac:chgData name="St W" userId="251f2ad6f04fcb20" providerId="LiveId" clId="{7438D395-132B-445C-B556-34523EF956DA}" dt="2021-09-16T08:02:27.385" v="4663"/>
          <ac:spMkLst>
            <pc:docMk/>
            <pc:sldMk cId="993516983" sldId="258"/>
            <ac:spMk id="54" creationId="{31BDCF85-CFDD-4895-BFE0-AC4FF69F03E9}"/>
          </ac:spMkLst>
        </pc:spChg>
        <pc:spChg chg="add mod">
          <ac:chgData name="St W" userId="251f2ad6f04fcb20" providerId="LiveId" clId="{7438D395-132B-445C-B556-34523EF956DA}" dt="2021-09-16T08:06:10.416" v="4698"/>
          <ac:spMkLst>
            <pc:docMk/>
            <pc:sldMk cId="993516983" sldId="258"/>
            <ac:spMk id="55" creationId="{2550E219-6916-48D0-87E5-3BB6CCFD3E3C}"/>
          </ac:spMkLst>
        </pc:spChg>
        <pc:spChg chg="add mod">
          <ac:chgData name="St W" userId="251f2ad6f04fcb20" providerId="LiveId" clId="{7438D395-132B-445C-B556-34523EF956DA}" dt="2021-09-16T08:06:10.416" v="4698"/>
          <ac:spMkLst>
            <pc:docMk/>
            <pc:sldMk cId="993516983" sldId="258"/>
            <ac:spMk id="56" creationId="{BF841227-E38B-4F34-83C1-B9E6ECFBE51C}"/>
          </ac:spMkLst>
        </pc:spChg>
        <pc:grpChg chg="add mod">
          <ac:chgData name="St W" userId="251f2ad6f04fcb20" providerId="LiveId" clId="{7438D395-132B-445C-B556-34523EF956DA}" dt="2021-09-16T06:48:32.238" v="4281" actId="164"/>
          <ac:grpSpMkLst>
            <pc:docMk/>
            <pc:sldMk cId="993516983" sldId="258"/>
            <ac:grpSpMk id="2" creationId="{59421E99-9C76-469D-95AE-EC088B0D4A01}"/>
          </ac:grpSpMkLst>
        </pc:grpChg>
        <pc:grpChg chg="add mod">
          <ac:chgData name="St W" userId="251f2ad6f04fcb20" providerId="LiveId" clId="{7438D395-132B-445C-B556-34523EF956DA}" dt="2021-09-16T06:44:51.446" v="4272" actId="1076"/>
          <ac:grpSpMkLst>
            <pc:docMk/>
            <pc:sldMk cId="993516983" sldId="258"/>
            <ac:grpSpMk id="34" creationId="{A0A9D82B-78CA-4AE8-8A60-8E676EB8D04D}"/>
          </ac:grpSpMkLst>
        </pc:grpChg>
        <pc:grpChg chg="add mod">
          <ac:chgData name="St W" userId="251f2ad6f04fcb20" providerId="LiveId" clId="{7438D395-132B-445C-B556-34523EF956DA}" dt="2021-09-16T06:44:51.446" v="4272" actId="1076"/>
          <ac:grpSpMkLst>
            <pc:docMk/>
            <pc:sldMk cId="993516983" sldId="258"/>
            <ac:grpSpMk id="39" creationId="{3913D3F1-8548-4C9B-A6AF-3E04537A19CF}"/>
          </ac:grpSpMkLst>
        </pc:grpChg>
        <pc:picChg chg="add del mod">
          <ac:chgData name="St W" userId="251f2ad6f04fcb20" providerId="LiveId" clId="{7438D395-132B-445C-B556-34523EF956DA}" dt="2021-09-02T11:06:56.855" v="12" actId="478"/>
          <ac:picMkLst>
            <pc:docMk/>
            <pc:sldMk cId="993516983" sldId="258"/>
            <ac:picMk id="3" creationId="{29A61EEE-AA3C-40B2-9BE6-F9D0AD0E9D65}"/>
          </ac:picMkLst>
        </pc:picChg>
        <pc:picChg chg="add del mod">
          <ac:chgData name="St W" userId="251f2ad6f04fcb20" providerId="LiveId" clId="{7438D395-132B-445C-B556-34523EF956DA}" dt="2021-09-16T06:44:30.439" v="4269" actId="478"/>
          <ac:picMkLst>
            <pc:docMk/>
            <pc:sldMk cId="993516983" sldId="258"/>
            <ac:picMk id="5" creationId="{A5FB2DEF-B6BD-4D1F-AC6A-C6B5D1E45C8B}"/>
          </ac:picMkLst>
        </pc:picChg>
        <pc:picChg chg="add mod">
          <ac:chgData name="St W" userId="251f2ad6f04fcb20" providerId="LiveId" clId="{7438D395-132B-445C-B556-34523EF956DA}" dt="2021-09-11T11:33:32.192" v="4115"/>
          <ac:picMkLst>
            <pc:docMk/>
            <pc:sldMk cId="993516983" sldId="258"/>
            <ac:picMk id="9" creationId="{B6481411-51C6-4159-95DB-68B4D158F116}"/>
          </ac:picMkLst>
        </pc:picChg>
        <pc:picChg chg="add mod">
          <ac:chgData name="St W" userId="251f2ad6f04fcb20" providerId="LiveId" clId="{7438D395-132B-445C-B556-34523EF956DA}" dt="2021-09-16T06:48:32.238" v="4281" actId="164"/>
          <ac:picMkLst>
            <pc:docMk/>
            <pc:sldMk cId="993516983" sldId="258"/>
            <ac:picMk id="26" creationId="{4246F97C-1AFC-4940-980A-BF3854939808}"/>
          </ac:picMkLst>
        </pc:picChg>
        <pc:picChg chg="mod">
          <ac:chgData name="St W" userId="251f2ad6f04fcb20" providerId="LiveId" clId="{7438D395-132B-445C-B556-34523EF956DA}" dt="2021-09-16T06:44:36.522" v="4271"/>
          <ac:picMkLst>
            <pc:docMk/>
            <pc:sldMk cId="993516983" sldId="258"/>
            <ac:picMk id="35" creationId="{5C1B4718-0F35-464E-9C9D-76E18791365E}"/>
          </ac:picMkLst>
        </pc:picChg>
        <pc:picChg chg="mod">
          <ac:chgData name="St W" userId="251f2ad6f04fcb20" providerId="LiveId" clId="{7438D395-132B-445C-B556-34523EF956DA}" dt="2021-09-16T06:44:36.522" v="4271"/>
          <ac:picMkLst>
            <pc:docMk/>
            <pc:sldMk cId="993516983" sldId="258"/>
            <ac:picMk id="36" creationId="{E3E455F3-63CB-4D1A-9BAC-BC6A9A9210A7}"/>
          </ac:picMkLst>
        </pc:picChg>
        <pc:picChg chg="mod">
          <ac:chgData name="St W" userId="251f2ad6f04fcb20" providerId="LiveId" clId="{7438D395-132B-445C-B556-34523EF956DA}" dt="2021-09-16T06:44:36.522" v="4271"/>
          <ac:picMkLst>
            <pc:docMk/>
            <pc:sldMk cId="993516983" sldId="258"/>
            <ac:picMk id="37" creationId="{85AC004D-D2D3-4B97-9FD8-250A5068BDA2}"/>
          </ac:picMkLst>
        </pc:picChg>
        <pc:picChg chg="mod">
          <ac:chgData name="St W" userId="251f2ad6f04fcb20" providerId="LiveId" clId="{7438D395-132B-445C-B556-34523EF956DA}" dt="2021-09-16T06:44:36.522" v="4271"/>
          <ac:picMkLst>
            <pc:docMk/>
            <pc:sldMk cId="993516983" sldId="258"/>
            <ac:picMk id="40" creationId="{A48002A1-4809-4C4D-AD0B-9870F40BB795}"/>
          </ac:picMkLst>
        </pc:picChg>
        <pc:picChg chg="mod">
          <ac:chgData name="St W" userId="251f2ad6f04fcb20" providerId="LiveId" clId="{7438D395-132B-445C-B556-34523EF956DA}" dt="2021-09-16T06:44:36.522" v="4271"/>
          <ac:picMkLst>
            <pc:docMk/>
            <pc:sldMk cId="993516983" sldId="258"/>
            <ac:picMk id="41" creationId="{221390A5-67D8-4631-A58B-9FA2211F9ACF}"/>
          </ac:picMkLst>
        </pc:picChg>
        <pc:picChg chg="mod">
          <ac:chgData name="St W" userId="251f2ad6f04fcb20" providerId="LiveId" clId="{7438D395-132B-445C-B556-34523EF956DA}" dt="2021-09-16T06:44:36.522" v="4271"/>
          <ac:picMkLst>
            <pc:docMk/>
            <pc:sldMk cId="993516983" sldId="258"/>
            <ac:picMk id="42" creationId="{3E0C6A30-F32E-439C-88E5-08B328AF39D4}"/>
          </ac:picMkLst>
        </pc:picChg>
        <pc:picChg chg="add mod">
          <ac:chgData name="St W" userId="251f2ad6f04fcb20" providerId="LiveId" clId="{7438D395-132B-445C-B556-34523EF956DA}" dt="2021-09-16T06:48:32.238" v="4281" actId="164"/>
          <ac:picMkLst>
            <pc:docMk/>
            <pc:sldMk cId="993516983" sldId="258"/>
            <ac:picMk id="51" creationId="{80EF8673-B126-4FB9-BE06-3960BDCC7C68}"/>
          </ac:picMkLst>
        </pc:picChg>
        <pc:picChg chg="add mod">
          <ac:chgData name="St W" userId="251f2ad6f04fcb20" providerId="LiveId" clId="{7438D395-132B-445C-B556-34523EF956DA}" dt="2021-09-16T06:48:32.238" v="4281" actId="164"/>
          <ac:picMkLst>
            <pc:docMk/>
            <pc:sldMk cId="993516983" sldId="258"/>
            <ac:picMk id="52" creationId="{9AF0FEB5-6119-4338-9964-8BCD6A660D4B}"/>
          </ac:picMkLst>
        </pc:picChg>
        <pc:cxnChg chg="add mod">
          <ac:chgData name="St W" userId="251f2ad6f04fcb20" providerId="LiveId" clId="{7438D395-132B-445C-B556-34523EF956DA}" dt="2021-09-16T06:44:51.446" v="4272" actId="1076"/>
          <ac:cxnSpMkLst>
            <pc:docMk/>
            <pc:sldMk cId="993516983" sldId="258"/>
            <ac:cxnSpMk id="10" creationId="{B625D970-1EA5-4935-A8DD-925BBA02F999}"/>
          </ac:cxnSpMkLst>
        </pc:cxnChg>
        <pc:cxnChg chg="add mod">
          <ac:chgData name="St W" userId="251f2ad6f04fcb20" providerId="LiveId" clId="{7438D395-132B-445C-B556-34523EF956DA}" dt="2021-09-16T06:44:51.446" v="4272" actId="1076"/>
          <ac:cxnSpMkLst>
            <pc:docMk/>
            <pc:sldMk cId="993516983" sldId="258"/>
            <ac:cxnSpMk id="11" creationId="{32F5A59B-B130-45E9-AD2D-107FE4832F43}"/>
          </ac:cxnSpMkLst>
        </pc:cxnChg>
        <pc:cxnChg chg="add mod">
          <ac:chgData name="St W" userId="251f2ad6f04fcb20" providerId="LiveId" clId="{7438D395-132B-445C-B556-34523EF956DA}" dt="2021-09-16T06:44:51.446" v="4272" actId="1076"/>
          <ac:cxnSpMkLst>
            <pc:docMk/>
            <pc:sldMk cId="993516983" sldId="258"/>
            <ac:cxnSpMk id="17" creationId="{EC81FC8A-BCAF-4CE8-AA83-ECCF6F40625A}"/>
          </ac:cxnSpMkLst>
        </pc:cxnChg>
        <pc:cxnChg chg="add mod">
          <ac:chgData name="St W" userId="251f2ad6f04fcb20" providerId="LiveId" clId="{7438D395-132B-445C-B556-34523EF956DA}" dt="2021-09-16T06:44:51.446" v="4272" actId="1076"/>
          <ac:cxnSpMkLst>
            <pc:docMk/>
            <pc:sldMk cId="993516983" sldId="258"/>
            <ac:cxnSpMk id="18" creationId="{834DC7E6-57E0-4D69-AD60-1E0482254650}"/>
          </ac:cxnSpMkLst>
        </pc:cxnChg>
        <pc:cxnChg chg="add mod">
          <ac:chgData name="St W" userId="251f2ad6f04fcb20" providerId="LiveId" clId="{7438D395-132B-445C-B556-34523EF956DA}" dt="2021-09-16T06:44:51.446" v="4272" actId="1076"/>
          <ac:cxnSpMkLst>
            <pc:docMk/>
            <pc:sldMk cId="993516983" sldId="258"/>
            <ac:cxnSpMk id="46" creationId="{F99F9EA7-8388-45F5-AC47-ECE91FAF4849}"/>
          </ac:cxnSpMkLst>
        </pc:cxnChg>
        <pc:cxnChg chg="add mod">
          <ac:chgData name="St W" userId="251f2ad6f04fcb20" providerId="LiveId" clId="{7438D395-132B-445C-B556-34523EF956DA}" dt="2021-09-16T06:44:51.446" v="4272" actId="1076"/>
          <ac:cxnSpMkLst>
            <pc:docMk/>
            <pc:sldMk cId="993516983" sldId="258"/>
            <ac:cxnSpMk id="47" creationId="{061B8B70-E00D-4323-B712-989F99E8CD5F}"/>
          </ac:cxnSpMkLst>
        </pc:cxnChg>
        <pc:cxnChg chg="add mod">
          <ac:chgData name="St W" userId="251f2ad6f04fcb20" providerId="LiveId" clId="{7438D395-132B-445C-B556-34523EF956DA}" dt="2021-09-16T06:44:51.446" v="4272" actId="1076"/>
          <ac:cxnSpMkLst>
            <pc:docMk/>
            <pc:sldMk cId="993516983" sldId="258"/>
            <ac:cxnSpMk id="48" creationId="{8D11BCFF-517D-44CF-8DF5-27E3540266E0}"/>
          </ac:cxnSpMkLst>
        </pc:cxnChg>
        <pc:cxnChg chg="add mod">
          <ac:chgData name="St W" userId="251f2ad6f04fcb20" providerId="LiveId" clId="{7438D395-132B-445C-B556-34523EF956DA}" dt="2021-09-16T06:44:51.446" v="4272" actId="1076"/>
          <ac:cxnSpMkLst>
            <pc:docMk/>
            <pc:sldMk cId="993516983" sldId="258"/>
            <ac:cxnSpMk id="49" creationId="{DDEC4738-23C2-41AB-9000-9922A56AD67C}"/>
          </ac:cxnSpMkLst>
        </pc:cxnChg>
      </pc:sldChg>
      <pc:sldChg chg="addSp delSp modSp mod modAnim">
        <pc:chgData name="St W" userId="251f2ad6f04fcb20" providerId="LiveId" clId="{7438D395-132B-445C-B556-34523EF956DA}" dt="2021-09-17T07:45:52.301" v="5859" actId="20577"/>
        <pc:sldMkLst>
          <pc:docMk/>
          <pc:sldMk cId="803376730" sldId="259"/>
        </pc:sldMkLst>
        <pc:spChg chg="add mod">
          <ac:chgData name="St W" userId="251f2ad6f04fcb20" providerId="LiveId" clId="{7438D395-132B-445C-B556-34523EF956DA}" dt="2021-09-11T11:23:16.695" v="3998" actId="1076"/>
          <ac:spMkLst>
            <pc:docMk/>
            <pc:sldMk cId="803376730" sldId="259"/>
            <ac:spMk id="2" creationId="{51483C21-9AB0-4A84-A8BC-DBF75FA6F1C7}"/>
          </ac:spMkLst>
        </pc:spChg>
        <pc:spChg chg="add mod">
          <ac:chgData name="St W" userId="251f2ad6f04fcb20" providerId="LiveId" clId="{7438D395-132B-445C-B556-34523EF956DA}" dt="2021-09-16T09:18:10.618" v="5080" actId="20577"/>
          <ac:spMkLst>
            <pc:docMk/>
            <pc:sldMk cId="803376730" sldId="259"/>
            <ac:spMk id="3" creationId="{DD61F5B9-15E1-45C1-A115-BB1DC28329A1}"/>
          </ac:spMkLst>
        </pc:spChg>
        <pc:spChg chg="add del mod">
          <ac:chgData name="St W" userId="251f2ad6f04fcb20" providerId="LiveId" clId="{7438D395-132B-445C-B556-34523EF956DA}" dt="2021-09-11T10:31:29.566" v="3597" actId="478"/>
          <ac:spMkLst>
            <pc:docMk/>
            <pc:sldMk cId="803376730" sldId="259"/>
            <ac:spMk id="4" creationId="{974ECAD7-378A-43BF-89C2-9304486BD8D5}"/>
          </ac:spMkLst>
        </pc:spChg>
        <pc:spChg chg="add mod">
          <ac:chgData name="St W" userId="251f2ad6f04fcb20" providerId="LiveId" clId="{7438D395-132B-445C-B556-34523EF956DA}" dt="2021-09-16T09:12:38.412" v="4982" actId="1076"/>
          <ac:spMkLst>
            <pc:docMk/>
            <pc:sldMk cId="803376730" sldId="259"/>
            <ac:spMk id="4" creationId="{FB850208-FB32-46C1-8C26-74AA39646004}"/>
          </ac:spMkLst>
        </pc:spChg>
        <pc:spChg chg="mod">
          <ac:chgData name="St W" userId="251f2ad6f04fcb20" providerId="LiveId" clId="{7438D395-132B-445C-B556-34523EF956DA}" dt="2021-09-02T13:46:44.742" v="2647"/>
          <ac:spMkLst>
            <pc:docMk/>
            <pc:sldMk cId="803376730" sldId="259"/>
            <ac:spMk id="5" creationId="{1A3615C6-D520-4E77-8F77-DD0F8B2BA1A3}"/>
          </ac:spMkLst>
        </pc:spChg>
        <pc:spChg chg="add mod">
          <ac:chgData name="St W" userId="251f2ad6f04fcb20" providerId="LiveId" clId="{7438D395-132B-445C-B556-34523EF956DA}" dt="2021-09-13T07:32:04.283" v="4216" actId="20577"/>
          <ac:spMkLst>
            <pc:docMk/>
            <pc:sldMk cId="803376730" sldId="259"/>
            <ac:spMk id="6" creationId="{B0597585-E840-4357-A393-6DD406CE80A0}"/>
          </ac:spMkLst>
        </pc:spChg>
        <pc:spChg chg="add mod topLvl">
          <ac:chgData name="St W" userId="251f2ad6f04fcb20" providerId="LiveId" clId="{7438D395-132B-445C-B556-34523EF956DA}" dt="2021-09-16T09:13:49.896" v="4992" actId="165"/>
          <ac:spMkLst>
            <pc:docMk/>
            <pc:sldMk cId="803376730" sldId="259"/>
            <ac:spMk id="7" creationId="{7DB30DE6-5063-46A6-9283-D399AF7AA8C4}"/>
          </ac:spMkLst>
        </pc:spChg>
        <pc:spChg chg="add mod">
          <ac:chgData name="St W" userId="251f2ad6f04fcb20" providerId="LiveId" clId="{7438D395-132B-445C-B556-34523EF956DA}" dt="2021-09-16T09:12:44.429" v="4988" actId="1038"/>
          <ac:spMkLst>
            <pc:docMk/>
            <pc:sldMk cId="803376730" sldId="259"/>
            <ac:spMk id="8" creationId="{2F30CD2A-668A-4EF0-A914-4252C5F00FE0}"/>
          </ac:spMkLst>
        </pc:spChg>
        <pc:spChg chg="add del mod">
          <ac:chgData name="St W" userId="251f2ad6f04fcb20" providerId="LiveId" clId="{7438D395-132B-445C-B556-34523EF956DA}" dt="2021-09-11T10:30:29.585" v="3569"/>
          <ac:spMkLst>
            <pc:docMk/>
            <pc:sldMk cId="803376730" sldId="259"/>
            <ac:spMk id="8" creationId="{D76A12D3-87D8-4F3A-ABC4-FD359A791668}"/>
          </ac:spMkLst>
        </pc:spChg>
        <pc:spChg chg="add del mod">
          <ac:chgData name="St W" userId="251f2ad6f04fcb20" providerId="LiveId" clId="{7438D395-132B-445C-B556-34523EF956DA}" dt="2021-09-16T08:05:39.564" v="4694" actId="478"/>
          <ac:spMkLst>
            <pc:docMk/>
            <pc:sldMk cId="803376730" sldId="259"/>
            <ac:spMk id="9" creationId="{F4A946E5-84D8-4509-BE54-2B113BDC8DDD}"/>
          </ac:spMkLst>
        </pc:spChg>
        <pc:spChg chg="add del mod">
          <ac:chgData name="St W" userId="251f2ad6f04fcb20" providerId="LiveId" clId="{7438D395-132B-445C-B556-34523EF956DA}" dt="2021-09-11T10:30:29.585" v="3567" actId="478"/>
          <ac:spMkLst>
            <pc:docMk/>
            <pc:sldMk cId="803376730" sldId="259"/>
            <ac:spMk id="9" creationId="{FEB2C644-7C36-47A9-9B27-10D50FEA3772}"/>
          </ac:spMkLst>
        </pc:spChg>
        <pc:spChg chg="add mod topLvl">
          <ac:chgData name="St W" userId="251f2ad6f04fcb20" providerId="LiveId" clId="{7438D395-132B-445C-B556-34523EF956DA}" dt="2021-09-16T09:13:49.896" v="4992" actId="165"/>
          <ac:spMkLst>
            <pc:docMk/>
            <pc:sldMk cId="803376730" sldId="259"/>
            <ac:spMk id="10" creationId="{06168245-7D8D-46AC-887C-BE3E52A953C5}"/>
          </ac:spMkLst>
        </pc:spChg>
        <pc:spChg chg="add mod topLvl">
          <ac:chgData name="St W" userId="251f2ad6f04fcb20" providerId="LiveId" clId="{7438D395-132B-445C-B556-34523EF956DA}" dt="2021-09-16T09:13:49.896" v="4992" actId="165"/>
          <ac:spMkLst>
            <pc:docMk/>
            <pc:sldMk cId="803376730" sldId="259"/>
            <ac:spMk id="11" creationId="{F5E33503-13C8-4395-9330-87EA2B727471}"/>
          </ac:spMkLst>
        </pc:spChg>
        <pc:spChg chg="add mod topLvl">
          <ac:chgData name="St W" userId="251f2ad6f04fcb20" providerId="LiveId" clId="{7438D395-132B-445C-B556-34523EF956DA}" dt="2021-09-16T09:13:49.896" v="4992" actId="165"/>
          <ac:spMkLst>
            <pc:docMk/>
            <pc:sldMk cId="803376730" sldId="259"/>
            <ac:spMk id="12" creationId="{04587922-A5D3-409B-A3A3-352D1F53E331}"/>
          </ac:spMkLst>
        </pc:spChg>
        <pc:spChg chg="add mod topLvl">
          <ac:chgData name="St W" userId="251f2ad6f04fcb20" providerId="LiveId" clId="{7438D395-132B-445C-B556-34523EF956DA}" dt="2021-09-16T09:13:49.896" v="4992" actId="165"/>
          <ac:spMkLst>
            <pc:docMk/>
            <pc:sldMk cId="803376730" sldId="259"/>
            <ac:spMk id="13" creationId="{553C085F-DF4F-4E16-9BC9-6A5B2E34AED5}"/>
          </ac:spMkLst>
        </pc:spChg>
        <pc:spChg chg="add mod topLvl">
          <ac:chgData name="St W" userId="251f2ad6f04fcb20" providerId="LiveId" clId="{7438D395-132B-445C-B556-34523EF956DA}" dt="2021-09-16T09:13:49.896" v="4992" actId="165"/>
          <ac:spMkLst>
            <pc:docMk/>
            <pc:sldMk cId="803376730" sldId="259"/>
            <ac:spMk id="14" creationId="{79391905-16F3-45AA-95E7-DC206DF4A44F}"/>
          </ac:spMkLst>
        </pc:spChg>
        <pc:spChg chg="add del mod">
          <ac:chgData name="St W" userId="251f2ad6f04fcb20" providerId="LiveId" clId="{7438D395-132B-445C-B556-34523EF956DA}" dt="2021-09-16T08:05:39.564" v="4694" actId="478"/>
          <ac:spMkLst>
            <pc:docMk/>
            <pc:sldMk cId="803376730" sldId="259"/>
            <ac:spMk id="15" creationId="{12F10A52-D97D-4054-92CE-0736B0336EF5}"/>
          </ac:spMkLst>
        </pc:spChg>
        <pc:spChg chg="add mod">
          <ac:chgData name="St W" userId="251f2ad6f04fcb20" providerId="LiveId" clId="{7438D395-132B-445C-B556-34523EF956DA}" dt="2021-09-16T09:10:16.712" v="4975" actId="1076"/>
          <ac:spMkLst>
            <pc:docMk/>
            <pc:sldMk cId="803376730" sldId="259"/>
            <ac:spMk id="17" creationId="{45C75738-E7E9-48A2-9211-4C3D0518C21C}"/>
          </ac:spMkLst>
        </pc:spChg>
        <pc:spChg chg="add mod">
          <ac:chgData name="St W" userId="251f2ad6f04fcb20" providerId="LiveId" clId="{7438D395-132B-445C-B556-34523EF956DA}" dt="2021-09-16T08:06:00.426" v="4696"/>
          <ac:spMkLst>
            <pc:docMk/>
            <pc:sldMk cId="803376730" sldId="259"/>
            <ac:spMk id="21" creationId="{FB0D129E-86A7-4CB8-A866-3EB112156CB2}"/>
          </ac:spMkLst>
        </pc:spChg>
        <pc:spChg chg="add mod">
          <ac:chgData name="St W" userId="251f2ad6f04fcb20" providerId="LiveId" clId="{7438D395-132B-445C-B556-34523EF956DA}" dt="2021-09-16T08:06:00.426" v="4696"/>
          <ac:spMkLst>
            <pc:docMk/>
            <pc:sldMk cId="803376730" sldId="259"/>
            <ac:spMk id="22" creationId="{53EA7007-1019-47DE-9F05-55CADC16E921}"/>
          </ac:spMkLst>
        </pc:spChg>
        <pc:spChg chg="add mod">
          <ac:chgData name="St W" userId="251f2ad6f04fcb20" providerId="LiveId" clId="{7438D395-132B-445C-B556-34523EF956DA}" dt="2021-09-16T09:06:39.663" v="4740" actId="20577"/>
          <ac:spMkLst>
            <pc:docMk/>
            <pc:sldMk cId="803376730" sldId="259"/>
            <ac:spMk id="23" creationId="{DDE97242-44CB-408E-99E6-F71F54D3EE9A}"/>
          </ac:spMkLst>
        </pc:spChg>
        <pc:spChg chg="add mod">
          <ac:chgData name="St W" userId="251f2ad6f04fcb20" providerId="LiveId" clId="{7438D395-132B-445C-B556-34523EF956DA}" dt="2021-09-17T07:45:52.301" v="5859" actId="20577"/>
          <ac:spMkLst>
            <pc:docMk/>
            <pc:sldMk cId="803376730" sldId="259"/>
            <ac:spMk id="24" creationId="{97E9DC77-FDAD-4D09-9D0B-165960BE4267}"/>
          </ac:spMkLst>
        </pc:spChg>
        <pc:spChg chg="add mod">
          <ac:chgData name="St W" userId="251f2ad6f04fcb20" providerId="LiveId" clId="{7438D395-132B-445C-B556-34523EF956DA}" dt="2021-09-16T09:19:30.038" v="5103" actId="1076"/>
          <ac:spMkLst>
            <pc:docMk/>
            <pc:sldMk cId="803376730" sldId="259"/>
            <ac:spMk id="25" creationId="{7179FEFE-6D14-4A24-BF4A-1E011BE6F600}"/>
          </ac:spMkLst>
        </pc:spChg>
        <pc:spChg chg="add mod">
          <ac:chgData name="St W" userId="251f2ad6f04fcb20" providerId="LiveId" clId="{7438D395-132B-445C-B556-34523EF956DA}" dt="2021-09-16T09:22:26.884" v="5151" actId="1038"/>
          <ac:spMkLst>
            <pc:docMk/>
            <pc:sldMk cId="803376730" sldId="259"/>
            <ac:spMk id="26" creationId="{11C1D6B3-73C1-4D5F-80F6-D8F2B2136C96}"/>
          </ac:spMkLst>
        </pc:spChg>
        <pc:grpChg chg="add del mod">
          <ac:chgData name="St W" userId="251f2ad6f04fcb20" providerId="LiveId" clId="{7438D395-132B-445C-B556-34523EF956DA}" dt="2021-09-16T09:13:49.896" v="4992" actId="165"/>
          <ac:grpSpMkLst>
            <pc:docMk/>
            <pc:sldMk cId="803376730" sldId="259"/>
            <ac:grpSpMk id="19" creationId="{1F094BC3-AF37-4D7D-9C6F-01FAC465D7FF}"/>
          </ac:grpSpMkLst>
        </pc:grpChg>
        <pc:picChg chg="add mod">
          <ac:chgData name="St W" userId="251f2ad6f04fcb20" providerId="LiveId" clId="{7438D395-132B-445C-B556-34523EF956DA}" dt="2021-09-11T11:33:16.997" v="4111"/>
          <ac:picMkLst>
            <pc:docMk/>
            <pc:sldMk cId="803376730" sldId="259"/>
            <ac:picMk id="20" creationId="{0C616AC1-7D83-43EC-A909-99FD14A3403B}"/>
          </ac:picMkLst>
        </pc:picChg>
        <pc:cxnChg chg="add mod topLvl">
          <ac:chgData name="St W" userId="251f2ad6f04fcb20" providerId="LiveId" clId="{7438D395-132B-445C-B556-34523EF956DA}" dt="2021-09-16T09:13:49.896" v="4992" actId="165"/>
          <ac:cxnSpMkLst>
            <pc:docMk/>
            <pc:sldMk cId="803376730" sldId="259"/>
            <ac:cxnSpMk id="16" creationId="{C9F5E6CE-A807-42CF-90E0-5508F88C7C17}"/>
          </ac:cxnSpMkLst>
        </pc:cxnChg>
        <pc:cxnChg chg="add mod topLvl">
          <ac:chgData name="St W" userId="251f2ad6f04fcb20" providerId="LiveId" clId="{7438D395-132B-445C-B556-34523EF956DA}" dt="2021-09-16T09:13:49.896" v="4992" actId="165"/>
          <ac:cxnSpMkLst>
            <pc:docMk/>
            <pc:sldMk cId="803376730" sldId="259"/>
            <ac:cxnSpMk id="18" creationId="{DDC5636B-DF9A-47F3-AA43-13B2C112130F}"/>
          </ac:cxnSpMkLst>
        </pc:cxnChg>
      </pc:sldChg>
      <pc:sldChg chg="addSp delSp modSp mod ord modAnim">
        <pc:chgData name="St W" userId="251f2ad6f04fcb20" providerId="LiveId" clId="{7438D395-132B-445C-B556-34523EF956DA}" dt="2021-09-16T09:39:06.060" v="5603"/>
        <pc:sldMkLst>
          <pc:docMk/>
          <pc:sldMk cId="212813134" sldId="260"/>
        </pc:sldMkLst>
        <pc:spChg chg="add mod">
          <ac:chgData name="St W" userId="251f2ad6f04fcb20" providerId="LiveId" clId="{7438D395-132B-445C-B556-34523EF956DA}" dt="2021-09-11T11:24:05.523" v="4003" actId="1076"/>
          <ac:spMkLst>
            <pc:docMk/>
            <pc:sldMk cId="212813134" sldId="260"/>
            <ac:spMk id="2" creationId="{61668C3A-6B92-468B-A75E-ADEC968EC748}"/>
          </ac:spMkLst>
        </pc:spChg>
        <pc:spChg chg="add mod">
          <ac:chgData name="St W" userId="251f2ad6f04fcb20" providerId="LiveId" clId="{7438D395-132B-445C-B556-34523EF956DA}" dt="2021-09-11T11:00:10.777" v="3838" actId="1076"/>
          <ac:spMkLst>
            <pc:docMk/>
            <pc:sldMk cId="212813134" sldId="260"/>
            <ac:spMk id="3" creationId="{F49E8D92-3503-469C-AC4D-B6D815D354BB}"/>
          </ac:spMkLst>
        </pc:spChg>
        <pc:spChg chg="mod">
          <ac:chgData name="St W" userId="251f2ad6f04fcb20" providerId="LiveId" clId="{7438D395-132B-445C-B556-34523EF956DA}" dt="2021-09-02T13:46:44.742" v="2647"/>
          <ac:spMkLst>
            <pc:docMk/>
            <pc:sldMk cId="212813134" sldId="260"/>
            <ac:spMk id="4" creationId="{827BBDD0-338E-4C37-A633-5AF3F4FE5FA3}"/>
          </ac:spMkLst>
        </pc:spChg>
        <pc:spChg chg="add mod">
          <ac:chgData name="St W" userId="251f2ad6f04fcb20" providerId="LiveId" clId="{7438D395-132B-445C-B556-34523EF956DA}" dt="2021-09-11T11:36:06.464" v="4130" actId="14100"/>
          <ac:spMkLst>
            <pc:docMk/>
            <pc:sldMk cId="212813134" sldId="260"/>
            <ac:spMk id="5" creationId="{8A50D960-9D7B-480C-A80D-40DF4FAB058C}"/>
          </ac:spMkLst>
        </pc:spChg>
        <pc:spChg chg="add del mod">
          <ac:chgData name="St W" userId="251f2ad6f04fcb20" providerId="LiveId" clId="{7438D395-132B-445C-B556-34523EF956DA}" dt="2021-09-16T08:04:52.276" v="4685" actId="478"/>
          <ac:spMkLst>
            <pc:docMk/>
            <pc:sldMk cId="212813134" sldId="260"/>
            <ac:spMk id="14" creationId="{B7093D15-999B-439A-A0E5-1A7E68F16535}"/>
          </ac:spMkLst>
        </pc:spChg>
        <pc:spChg chg="add del mod">
          <ac:chgData name="St W" userId="251f2ad6f04fcb20" providerId="LiveId" clId="{7438D395-132B-445C-B556-34523EF956DA}" dt="2021-09-16T08:04:52.276" v="4685" actId="478"/>
          <ac:spMkLst>
            <pc:docMk/>
            <pc:sldMk cId="212813134" sldId="260"/>
            <ac:spMk id="16" creationId="{221CBEF7-8C78-40E6-873B-8BD55EA95A22}"/>
          </ac:spMkLst>
        </pc:spChg>
        <pc:spChg chg="add mod">
          <ac:chgData name="St W" userId="251f2ad6f04fcb20" providerId="LiveId" clId="{7438D395-132B-445C-B556-34523EF956DA}" dt="2021-09-16T08:05:53.198" v="4695"/>
          <ac:spMkLst>
            <pc:docMk/>
            <pc:sldMk cId="212813134" sldId="260"/>
            <ac:spMk id="20" creationId="{A326AE60-22F5-41D7-9459-6408AE246D8A}"/>
          </ac:spMkLst>
        </pc:spChg>
        <pc:spChg chg="add mod">
          <ac:chgData name="St W" userId="251f2ad6f04fcb20" providerId="LiveId" clId="{7438D395-132B-445C-B556-34523EF956DA}" dt="2021-09-16T08:05:53.198" v="4695"/>
          <ac:spMkLst>
            <pc:docMk/>
            <pc:sldMk cId="212813134" sldId="260"/>
            <ac:spMk id="21" creationId="{4A7501D4-7A79-45E2-81E6-011B050BF0D7}"/>
          </ac:spMkLst>
        </pc:spChg>
        <pc:picChg chg="add mod">
          <ac:chgData name="St W" userId="251f2ad6f04fcb20" providerId="LiveId" clId="{7438D395-132B-445C-B556-34523EF956DA}" dt="2021-09-11T10:59:59.179" v="3836" actId="1076"/>
          <ac:picMkLst>
            <pc:docMk/>
            <pc:sldMk cId="212813134" sldId="260"/>
            <ac:picMk id="7" creationId="{2BC6F9DC-B80D-4EF8-9CE6-72FBAE8BCAA7}"/>
          </ac:picMkLst>
        </pc:picChg>
        <pc:picChg chg="add mod">
          <ac:chgData name="St W" userId="251f2ad6f04fcb20" providerId="LiveId" clId="{7438D395-132B-445C-B556-34523EF956DA}" dt="2021-09-11T10:59:59.179" v="3836" actId="1076"/>
          <ac:picMkLst>
            <pc:docMk/>
            <pc:sldMk cId="212813134" sldId="260"/>
            <ac:picMk id="9" creationId="{C652BE6C-B81E-4079-A8F5-D78C4E7844AA}"/>
          </ac:picMkLst>
        </pc:picChg>
        <pc:picChg chg="add mod">
          <ac:chgData name="St W" userId="251f2ad6f04fcb20" providerId="LiveId" clId="{7438D395-132B-445C-B556-34523EF956DA}" dt="2021-09-11T10:59:59.179" v="3836" actId="1076"/>
          <ac:picMkLst>
            <pc:docMk/>
            <pc:sldMk cId="212813134" sldId="260"/>
            <ac:picMk id="11" creationId="{F03C6292-0BF0-4C9B-BD60-82745F2AB8E7}"/>
          </ac:picMkLst>
        </pc:picChg>
        <pc:picChg chg="add mod">
          <ac:chgData name="St W" userId="251f2ad6f04fcb20" providerId="LiveId" clId="{7438D395-132B-445C-B556-34523EF956DA}" dt="2021-09-11T11:00:04.770" v="3837" actId="1076"/>
          <ac:picMkLst>
            <pc:docMk/>
            <pc:sldMk cId="212813134" sldId="260"/>
            <ac:picMk id="13" creationId="{BFA8AC3E-C635-4F54-9B01-700D2DBF3E79}"/>
          </ac:picMkLst>
        </pc:picChg>
        <pc:picChg chg="add mod">
          <ac:chgData name="St W" userId="251f2ad6f04fcb20" providerId="LiveId" clId="{7438D395-132B-445C-B556-34523EF956DA}" dt="2021-09-11T11:23:59.591" v="4001" actId="1076"/>
          <ac:picMkLst>
            <pc:docMk/>
            <pc:sldMk cId="212813134" sldId="260"/>
            <ac:picMk id="15" creationId="{9197456A-E637-4A9A-A0C0-D941C185F64D}"/>
          </ac:picMkLst>
        </pc:picChg>
        <pc:picChg chg="add mod">
          <ac:chgData name="St W" userId="251f2ad6f04fcb20" providerId="LiveId" clId="{7438D395-132B-445C-B556-34523EF956DA}" dt="2021-09-11T11:23:59.591" v="4001" actId="1076"/>
          <ac:picMkLst>
            <pc:docMk/>
            <pc:sldMk cId="212813134" sldId="260"/>
            <ac:picMk id="17" creationId="{E0FBF62A-3472-459E-B363-6E4D2FBB870F}"/>
          </ac:picMkLst>
        </pc:picChg>
        <pc:picChg chg="add mod">
          <ac:chgData name="St W" userId="251f2ad6f04fcb20" providerId="LiveId" clId="{7438D395-132B-445C-B556-34523EF956DA}" dt="2021-09-11T11:23:59.591" v="4001" actId="1076"/>
          <ac:picMkLst>
            <pc:docMk/>
            <pc:sldMk cId="212813134" sldId="260"/>
            <ac:picMk id="18" creationId="{54E25F51-810A-4CA2-9880-62D33050CFE2}"/>
          </ac:picMkLst>
        </pc:picChg>
        <pc:picChg chg="add mod">
          <ac:chgData name="St W" userId="251f2ad6f04fcb20" providerId="LiveId" clId="{7438D395-132B-445C-B556-34523EF956DA}" dt="2021-09-11T11:33:22.190" v="4112"/>
          <ac:picMkLst>
            <pc:docMk/>
            <pc:sldMk cId="212813134" sldId="260"/>
            <ac:picMk id="19" creationId="{495A6086-E0F1-4DC0-BC30-66D2069F9B7E}"/>
          </ac:picMkLst>
        </pc:picChg>
      </pc:sldChg>
      <pc:sldChg chg="addSp delSp modSp mod ord modAnim">
        <pc:chgData name="St W" userId="251f2ad6f04fcb20" providerId="LiveId" clId="{7438D395-132B-445C-B556-34523EF956DA}" dt="2021-09-17T07:48:45.470" v="5870" actId="20577"/>
        <pc:sldMkLst>
          <pc:docMk/>
          <pc:sldMk cId="903845550" sldId="261"/>
        </pc:sldMkLst>
        <pc:spChg chg="add mod">
          <ac:chgData name="St W" userId="251f2ad6f04fcb20" providerId="LiveId" clId="{7438D395-132B-445C-B556-34523EF956DA}" dt="2021-09-16T07:16:08.330" v="4394" actId="14100"/>
          <ac:spMkLst>
            <pc:docMk/>
            <pc:sldMk cId="903845550" sldId="261"/>
            <ac:spMk id="2" creationId="{B3112E37-5DB0-4EDC-BC4D-47F6DE33D8CF}"/>
          </ac:spMkLst>
        </pc:spChg>
        <pc:spChg chg="add del mod">
          <ac:chgData name="St W" userId="251f2ad6f04fcb20" providerId="LiveId" clId="{7438D395-132B-445C-B556-34523EF956DA}" dt="2021-09-16T09:16:30.516" v="5029"/>
          <ac:spMkLst>
            <pc:docMk/>
            <pc:sldMk cId="903845550" sldId="261"/>
            <ac:spMk id="3" creationId="{EDEEA8C1-1568-4A7B-81AF-DEAB241B9C03}"/>
          </ac:spMkLst>
        </pc:spChg>
        <pc:spChg chg="mod">
          <ac:chgData name="St W" userId="251f2ad6f04fcb20" providerId="LiveId" clId="{7438D395-132B-445C-B556-34523EF956DA}" dt="2021-09-02T13:46:44.742" v="2647"/>
          <ac:spMkLst>
            <pc:docMk/>
            <pc:sldMk cId="903845550" sldId="261"/>
            <ac:spMk id="4" creationId="{4EFB9248-EF80-472D-97F9-D617399C3312}"/>
          </ac:spMkLst>
        </pc:spChg>
        <pc:spChg chg="add mod">
          <ac:chgData name="St W" userId="251f2ad6f04fcb20" providerId="LiveId" clId="{7438D395-132B-445C-B556-34523EF956DA}" dt="2021-09-17T07:48:45.470" v="5870" actId="20577"/>
          <ac:spMkLst>
            <pc:docMk/>
            <pc:sldMk cId="903845550" sldId="261"/>
            <ac:spMk id="5" creationId="{352EE6A2-9FF4-4C55-B39A-774989342CF0}"/>
          </ac:spMkLst>
        </pc:spChg>
        <pc:spChg chg="add mod">
          <ac:chgData name="St W" userId="251f2ad6f04fcb20" providerId="LiveId" clId="{7438D395-132B-445C-B556-34523EF956DA}" dt="2021-09-16T08:04:41.898" v="4684" actId="1076"/>
          <ac:spMkLst>
            <pc:docMk/>
            <pc:sldMk cId="903845550" sldId="261"/>
            <ac:spMk id="7" creationId="{61B74F79-6CA9-4C23-906B-FE3F32E3FFC9}"/>
          </ac:spMkLst>
        </pc:spChg>
        <pc:spChg chg="add mod">
          <ac:chgData name="St W" userId="251f2ad6f04fcb20" providerId="LiveId" clId="{7438D395-132B-445C-B556-34523EF956DA}" dt="2021-09-16T08:04:36.212" v="4683" actId="1076"/>
          <ac:spMkLst>
            <pc:docMk/>
            <pc:sldMk cId="903845550" sldId="261"/>
            <ac:spMk id="8" creationId="{6082EB1A-9C72-431A-A821-1F9130A46E80}"/>
          </ac:spMkLst>
        </pc:spChg>
        <pc:spChg chg="add mod">
          <ac:chgData name="St W" userId="251f2ad6f04fcb20" providerId="LiveId" clId="{7438D395-132B-445C-B556-34523EF956DA}" dt="2021-09-16T09:30:13.149" v="5337" actId="1076"/>
          <ac:spMkLst>
            <pc:docMk/>
            <pc:sldMk cId="903845550" sldId="261"/>
            <ac:spMk id="9" creationId="{149E2CCF-C129-4C57-9F47-416DC0BF43B7}"/>
          </ac:spMkLst>
        </pc:spChg>
        <pc:picChg chg="add del mod">
          <ac:chgData name="St W" userId="251f2ad6f04fcb20" providerId="LiveId" clId="{7438D395-132B-445C-B556-34523EF956DA}" dt="2021-09-11T11:08:56.790" v="3856" actId="478"/>
          <ac:picMkLst>
            <pc:docMk/>
            <pc:sldMk cId="903845550" sldId="261"/>
            <ac:picMk id="6" creationId="{56248C31-5B97-4E58-810D-0B9F35593C77}"/>
          </ac:picMkLst>
        </pc:picChg>
        <pc:picChg chg="add del mod">
          <ac:chgData name="St W" userId="251f2ad6f04fcb20" providerId="LiveId" clId="{7438D395-132B-445C-B556-34523EF956DA}" dt="2021-09-11T11:08:58.434" v="3857" actId="478"/>
          <ac:picMkLst>
            <pc:docMk/>
            <pc:sldMk cId="903845550" sldId="261"/>
            <ac:picMk id="8" creationId="{1E4F410C-2443-4CB6-8535-E873E8DD1BC7}"/>
          </ac:picMkLst>
        </pc:picChg>
        <pc:picChg chg="add mod">
          <ac:chgData name="St W" userId="251f2ad6f04fcb20" providerId="LiveId" clId="{7438D395-132B-445C-B556-34523EF956DA}" dt="2021-09-11T11:33:25.590" v="4113"/>
          <ac:picMkLst>
            <pc:docMk/>
            <pc:sldMk cId="903845550" sldId="261"/>
            <ac:picMk id="10" creationId="{EAE7F9DC-84DB-4908-A241-80E45F642348}"/>
          </ac:picMkLst>
        </pc:picChg>
      </pc:sldChg>
      <pc:sldChg chg="addSp delSp modSp mod modAnim">
        <pc:chgData name="St W" userId="251f2ad6f04fcb20" providerId="LiveId" clId="{7438D395-132B-445C-B556-34523EF956DA}" dt="2021-09-16T08:06:26.160" v="4703"/>
        <pc:sldMkLst>
          <pc:docMk/>
          <pc:sldMk cId="2612372928" sldId="262"/>
        </pc:sldMkLst>
        <pc:spChg chg="add mod">
          <ac:chgData name="St W" userId="251f2ad6f04fcb20" providerId="LiveId" clId="{7438D395-132B-445C-B556-34523EF956DA}" dt="2021-09-11T11:57:54.974" v="4145" actId="1076"/>
          <ac:spMkLst>
            <pc:docMk/>
            <pc:sldMk cId="2612372928" sldId="262"/>
            <ac:spMk id="4" creationId="{41AA20C8-34AC-4E4A-81A0-59F401E224EC}"/>
          </ac:spMkLst>
        </pc:spChg>
        <pc:spChg chg="add del mod">
          <ac:chgData name="St W" userId="251f2ad6f04fcb20" providerId="LiveId" clId="{7438D395-132B-445C-B556-34523EF956DA}" dt="2021-09-16T07:19:14.228" v="4407" actId="478"/>
          <ac:spMkLst>
            <pc:docMk/>
            <pc:sldMk cId="2612372928" sldId="262"/>
            <ac:spMk id="5" creationId="{795E1AFF-C81E-4F7E-B4F3-29FCFA9BEFEC}"/>
          </ac:spMkLst>
        </pc:spChg>
        <pc:spChg chg="mod">
          <ac:chgData name="St W" userId="251f2ad6f04fcb20" providerId="LiveId" clId="{7438D395-132B-445C-B556-34523EF956DA}" dt="2021-09-02T13:46:44.742" v="2647"/>
          <ac:spMkLst>
            <pc:docMk/>
            <pc:sldMk cId="2612372928" sldId="262"/>
            <ac:spMk id="6" creationId="{B15F0CA1-F3E8-49AC-9686-B7DF2CA0229C}"/>
          </ac:spMkLst>
        </pc:spChg>
        <pc:spChg chg="add del mod">
          <ac:chgData name="St W" userId="251f2ad6f04fcb20" providerId="LiveId" clId="{7438D395-132B-445C-B556-34523EF956DA}" dt="2021-09-16T08:05:21.139" v="4691" actId="478"/>
          <ac:spMkLst>
            <pc:docMk/>
            <pc:sldMk cId="2612372928" sldId="262"/>
            <ac:spMk id="17" creationId="{8A0B8393-3BDE-411A-B27B-A58DFA344138}"/>
          </ac:spMkLst>
        </pc:spChg>
        <pc:spChg chg="add del mod">
          <ac:chgData name="St W" userId="251f2ad6f04fcb20" providerId="LiveId" clId="{7438D395-132B-445C-B556-34523EF956DA}" dt="2021-09-16T08:05:21.139" v="4691" actId="478"/>
          <ac:spMkLst>
            <pc:docMk/>
            <pc:sldMk cId="2612372928" sldId="262"/>
            <ac:spMk id="18" creationId="{6B72194D-58A1-4D2D-BAD0-B7AD3D85C20F}"/>
          </ac:spMkLst>
        </pc:spChg>
        <pc:spChg chg="add mod">
          <ac:chgData name="St W" userId="251f2ad6f04fcb20" providerId="LiveId" clId="{7438D395-132B-445C-B556-34523EF956DA}" dt="2021-09-16T08:06:26.160" v="4703"/>
          <ac:spMkLst>
            <pc:docMk/>
            <pc:sldMk cId="2612372928" sldId="262"/>
            <ac:spMk id="19" creationId="{5504BF0E-2C04-4008-89AA-69C2B4BA239D}"/>
          </ac:spMkLst>
        </pc:spChg>
        <pc:spChg chg="add mod">
          <ac:chgData name="St W" userId="251f2ad6f04fcb20" providerId="LiveId" clId="{7438D395-132B-445C-B556-34523EF956DA}" dt="2021-09-16T08:06:26.160" v="4703"/>
          <ac:spMkLst>
            <pc:docMk/>
            <pc:sldMk cId="2612372928" sldId="262"/>
            <ac:spMk id="20" creationId="{07BB3C52-3796-46BB-AB07-1C140A0AFD7F}"/>
          </ac:spMkLst>
        </pc:spChg>
        <pc:graphicFrameChg chg="add mod">
          <ac:chgData name="St W" userId="251f2ad6f04fcb20" providerId="LiveId" clId="{7438D395-132B-445C-B556-34523EF956DA}" dt="2021-09-16T07:53:31.762" v="4551" actId="14100"/>
          <ac:graphicFrameMkLst>
            <pc:docMk/>
            <pc:sldMk cId="2612372928" sldId="262"/>
            <ac:graphicFrameMk id="7" creationId="{B103ECE1-5E99-4BB9-B331-FCE034512107}"/>
          </ac:graphicFrameMkLst>
        </pc:graphicFrameChg>
        <pc:picChg chg="add mod">
          <ac:chgData name="St W" userId="251f2ad6f04fcb20" providerId="LiveId" clId="{7438D395-132B-445C-B556-34523EF956DA}" dt="2021-09-16T07:47:00.174" v="4547" actId="1076"/>
          <ac:picMkLst>
            <pc:docMk/>
            <pc:sldMk cId="2612372928" sldId="262"/>
            <ac:picMk id="3" creationId="{0C3A507C-4295-4A13-BA3E-51DAB7CAF8FB}"/>
          </ac:picMkLst>
        </pc:picChg>
        <pc:picChg chg="add del mod">
          <ac:chgData name="St W" userId="251f2ad6f04fcb20" providerId="LiveId" clId="{7438D395-132B-445C-B556-34523EF956DA}" dt="2021-09-02T13:46:53.987" v="2649" actId="478"/>
          <ac:picMkLst>
            <pc:docMk/>
            <pc:sldMk cId="2612372928" sldId="262"/>
            <ac:picMk id="3" creationId="{4BEEFAB1-AB32-46F9-B202-A2529A76AE38}"/>
          </ac:picMkLst>
        </pc:picChg>
        <pc:picChg chg="del mod replST">
          <ac:chgData name="St W" userId="251f2ad6f04fcb20" providerId="LiveId" clId="{7438D395-132B-445C-B556-34523EF956DA}" dt="2021-09-16T07:19:16.396" v="4408" actId="478"/>
          <ac:picMkLst>
            <pc:docMk/>
            <pc:sldMk cId="2612372928" sldId="262"/>
            <ac:picMk id="8" creationId="{3942C335-9DED-4D88-A513-2EF1BA1745D9}"/>
          </ac:picMkLst>
        </pc:picChg>
        <pc:picChg chg="add mod">
          <ac:chgData name="St W" userId="251f2ad6f04fcb20" providerId="LiveId" clId="{7438D395-132B-445C-B556-34523EF956DA}" dt="2021-09-11T11:34:02.209" v="4121"/>
          <ac:picMkLst>
            <pc:docMk/>
            <pc:sldMk cId="2612372928" sldId="262"/>
            <ac:picMk id="9" creationId="{441D9532-3039-4DA0-9DFD-05DC066F65D8}"/>
          </ac:picMkLst>
        </pc:picChg>
        <pc:picChg chg="add mod">
          <ac:chgData name="St W" userId="251f2ad6f04fcb20" providerId="LiveId" clId="{7438D395-132B-445C-B556-34523EF956DA}" dt="2021-09-16T07:44:28.490" v="4528" actId="14100"/>
          <ac:picMkLst>
            <pc:docMk/>
            <pc:sldMk cId="2612372928" sldId="262"/>
            <ac:picMk id="10" creationId="{40C8FB9A-5948-4BA7-B8CA-030A8052F01E}"/>
          </ac:picMkLst>
        </pc:picChg>
        <pc:picChg chg="add mod">
          <ac:chgData name="St W" userId="251f2ad6f04fcb20" providerId="LiveId" clId="{7438D395-132B-445C-B556-34523EF956DA}" dt="2021-09-16T07:45:36.189" v="4539" actId="1038"/>
          <ac:picMkLst>
            <pc:docMk/>
            <pc:sldMk cId="2612372928" sldId="262"/>
            <ac:picMk id="11" creationId="{E30B789C-F1C7-448B-A5AB-7FB2DEED3A2C}"/>
          </ac:picMkLst>
        </pc:picChg>
        <pc:picChg chg="add mod">
          <ac:chgData name="St W" userId="251f2ad6f04fcb20" providerId="LiveId" clId="{7438D395-132B-445C-B556-34523EF956DA}" dt="2021-09-16T07:45:40.663" v="4543" actId="1038"/>
          <ac:picMkLst>
            <pc:docMk/>
            <pc:sldMk cId="2612372928" sldId="262"/>
            <ac:picMk id="12" creationId="{C884AB7C-F9DA-4F94-8474-8EF7C4EACC46}"/>
          </ac:picMkLst>
        </pc:picChg>
        <pc:picChg chg="add mod">
          <ac:chgData name="St W" userId="251f2ad6f04fcb20" providerId="LiveId" clId="{7438D395-132B-445C-B556-34523EF956DA}" dt="2021-09-16T07:45:04.838" v="4537" actId="1076"/>
          <ac:picMkLst>
            <pc:docMk/>
            <pc:sldMk cId="2612372928" sldId="262"/>
            <ac:picMk id="13" creationId="{3FFE8B7C-0800-4610-B413-6905141E7D9D}"/>
          </ac:picMkLst>
        </pc:picChg>
        <pc:picChg chg="add mod">
          <ac:chgData name="St W" userId="251f2ad6f04fcb20" providerId="LiveId" clId="{7438D395-132B-445C-B556-34523EF956DA}" dt="2021-09-16T07:54:35.285" v="4562" actId="14100"/>
          <ac:picMkLst>
            <pc:docMk/>
            <pc:sldMk cId="2612372928" sldId="262"/>
            <ac:picMk id="14" creationId="{9919DBA6-512C-40EB-A735-6E7D7F211A6A}"/>
          </ac:picMkLst>
        </pc:picChg>
        <pc:picChg chg="add mod">
          <ac:chgData name="St W" userId="251f2ad6f04fcb20" providerId="LiveId" clId="{7438D395-132B-445C-B556-34523EF956DA}" dt="2021-09-16T07:54:26.722" v="4560" actId="1076"/>
          <ac:picMkLst>
            <pc:docMk/>
            <pc:sldMk cId="2612372928" sldId="262"/>
            <ac:picMk id="15" creationId="{AEEAAC7F-A484-41DC-9A58-B94CE22D835D}"/>
          </ac:picMkLst>
        </pc:picChg>
        <pc:picChg chg="add mod">
          <ac:chgData name="St W" userId="251f2ad6f04fcb20" providerId="LiveId" clId="{7438D395-132B-445C-B556-34523EF956DA}" dt="2021-09-16T07:54:39.064" v="4563" actId="1076"/>
          <ac:picMkLst>
            <pc:docMk/>
            <pc:sldMk cId="2612372928" sldId="262"/>
            <ac:picMk id="16" creationId="{77C2DCAD-EBA6-4B64-BEB9-48B3716AEF7B}"/>
          </ac:picMkLst>
        </pc:picChg>
      </pc:sldChg>
      <pc:sldChg chg="addSp delSp modSp mod ord modAnim">
        <pc:chgData name="St W" userId="251f2ad6f04fcb20" providerId="LiveId" clId="{7438D395-132B-445C-B556-34523EF956DA}" dt="2021-09-17T07:32:55.321" v="5747" actId="20577"/>
        <pc:sldMkLst>
          <pc:docMk/>
          <pc:sldMk cId="1470344621" sldId="263"/>
        </pc:sldMkLst>
        <pc:spChg chg="add mod">
          <ac:chgData name="St W" userId="251f2ad6f04fcb20" providerId="LiveId" clId="{7438D395-132B-445C-B556-34523EF956DA}" dt="2021-09-17T07:30:34.735" v="5718" actId="1076"/>
          <ac:spMkLst>
            <pc:docMk/>
            <pc:sldMk cId="1470344621" sldId="263"/>
            <ac:spMk id="2" creationId="{B1446D6A-70A4-44AD-A604-05ECD2D84BC6}"/>
          </ac:spMkLst>
        </pc:spChg>
        <pc:spChg chg="add mod">
          <ac:chgData name="St W" userId="251f2ad6f04fcb20" providerId="LiveId" clId="{7438D395-132B-445C-B556-34523EF956DA}" dt="2021-09-17T07:32:55.321" v="5747" actId="20577"/>
          <ac:spMkLst>
            <pc:docMk/>
            <pc:sldMk cId="1470344621" sldId="263"/>
            <ac:spMk id="3" creationId="{5C0B3030-A565-42B7-A5FA-BC13BE0D53AA}"/>
          </ac:spMkLst>
        </pc:spChg>
        <pc:spChg chg="add mod">
          <ac:chgData name="St W" userId="251f2ad6f04fcb20" providerId="LiveId" clId="{7438D395-132B-445C-B556-34523EF956DA}" dt="2021-09-11T11:58:25.650" v="4150" actId="1076"/>
          <ac:spMkLst>
            <pc:docMk/>
            <pc:sldMk cId="1470344621" sldId="263"/>
            <ac:spMk id="4" creationId="{0D75E716-C4B5-4FD1-87C5-4584F32791BC}"/>
          </ac:spMkLst>
        </pc:spChg>
        <pc:spChg chg="add del mod">
          <ac:chgData name="St W" userId="251f2ad6f04fcb20" providerId="LiveId" clId="{7438D395-132B-445C-B556-34523EF956DA}" dt="2021-09-16T07:18:54.095" v="4401" actId="478"/>
          <ac:spMkLst>
            <pc:docMk/>
            <pc:sldMk cId="1470344621" sldId="263"/>
            <ac:spMk id="5" creationId="{40618AD5-69B8-44CE-8C76-D1BF18F2C9C7}"/>
          </ac:spMkLst>
        </pc:spChg>
        <pc:spChg chg="mod">
          <ac:chgData name="St W" userId="251f2ad6f04fcb20" providerId="LiveId" clId="{7438D395-132B-445C-B556-34523EF956DA}" dt="2021-09-02T13:46:44.742" v="2647"/>
          <ac:spMkLst>
            <pc:docMk/>
            <pc:sldMk cId="1470344621" sldId="263"/>
            <ac:spMk id="6" creationId="{EFCB5B13-CA1B-4BF8-8D22-A5B996D72B07}"/>
          </ac:spMkLst>
        </pc:spChg>
        <pc:spChg chg="add del mod">
          <ac:chgData name="St W" userId="251f2ad6f04fcb20" providerId="LiveId" clId="{7438D395-132B-445C-B556-34523EF956DA}" dt="2021-09-16T08:05:16.930" v="4690" actId="478"/>
          <ac:spMkLst>
            <pc:docMk/>
            <pc:sldMk cId="1470344621" sldId="263"/>
            <ac:spMk id="22" creationId="{BE787DED-A078-4554-BF74-2EB3AD730173}"/>
          </ac:spMkLst>
        </pc:spChg>
        <pc:spChg chg="add del mod">
          <ac:chgData name="St W" userId="251f2ad6f04fcb20" providerId="LiveId" clId="{7438D395-132B-445C-B556-34523EF956DA}" dt="2021-09-16T08:05:16.930" v="4690" actId="478"/>
          <ac:spMkLst>
            <pc:docMk/>
            <pc:sldMk cId="1470344621" sldId="263"/>
            <ac:spMk id="23" creationId="{54EF5B42-F4AF-461C-8931-FC96D3E1D438}"/>
          </ac:spMkLst>
        </pc:spChg>
        <pc:spChg chg="add mod">
          <ac:chgData name="St W" userId="251f2ad6f04fcb20" providerId="LiveId" clId="{7438D395-132B-445C-B556-34523EF956DA}" dt="2021-09-16T08:06:23.323" v="4702"/>
          <ac:spMkLst>
            <pc:docMk/>
            <pc:sldMk cId="1470344621" sldId="263"/>
            <ac:spMk id="24" creationId="{E1C7B389-4F94-4354-B9DE-E415116C5809}"/>
          </ac:spMkLst>
        </pc:spChg>
        <pc:spChg chg="add mod">
          <ac:chgData name="St W" userId="251f2ad6f04fcb20" providerId="LiveId" clId="{7438D395-132B-445C-B556-34523EF956DA}" dt="2021-09-16T08:06:23.323" v="4702"/>
          <ac:spMkLst>
            <pc:docMk/>
            <pc:sldMk cId="1470344621" sldId="263"/>
            <ac:spMk id="25" creationId="{3A615D6C-EB7A-4508-87FE-0E9591D51513}"/>
          </ac:spMkLst>
        </pc:spChg>
        <pc:graphicFrameChg chg="add mod">
          <ac:chgData name="St W" userId="251f2ad6f04fcb20" providerId="LiveId" clId="{7438D395-132B-445C-B556-34523EF956DA}" dt="2021-09-16T07:21:55.842" v="4419" actId="255"/>
          <ac:graphicFrameMkLst>
            <pc:docMk/>
            <pc:sldMk cId="1470344621" sldId="263"/>
            <ac:graphicFrameMk id="7" creationId="{85ED4101-C041-4521-8730-6ABE9116773F}"/>
          </ac:graphicFrameMkLst>
        </pc:graphicFrameChg>
        <pc:picChg chg="add del mod">
          <ac:chgData name="St W" userId="251f2ad6f04fcb20" providerId="LiveId" clId="{7438D395-132B-445C-B556-34523EF956DA}" dt="2021-09-02T13:46:51.527" v="2648" actId="478"/>
          <ac:picMkLst>
            <pc:docMk/>
            <pc:sldMk cId="1470344621" sldId="263"/>
            <ac:picMk id="3" creationId="{6EF40718-16C1-4AA2-9903-583F771FD1AB}"/>
          </ac:picMkLst>
        </pc:picChg>
        <pc:picChg chg="del mod ord replST">
          <ac:chgData name="St W" userId="251f2ad6f04fcb20" providerId="LiveId" clId="{7438D395-132B-445C-B556-34523EF956DA}" dt="2021-09-16T07:18:55.438" v="4402" actId="478"/>
          <ac:picMkLst>
            <pc:docMk/>
            <pc:sldMk cId="1470344621" sldId="263"/>
            <ac:picMk id="3" creationId="{BF7324C4-0F8F-40BF-82F7-F360E49BE62D}"/>
          </ac:picMkLst>
        </pc:picChg>
        <pc:picChg chg="add del mod">
          <ac:chgData name="St W" userId="251f2ad6f04fcb20" providerId="LiveId" clId="{7438D395-132B-445C-B556-34523EF956DA}" dt="2021-09-02T13:46:44.108" v="2646" actId="22"/>
          <ac:picMkLst>
            <pc:docMk/>
            <pc:sldMk cId="1470344621" sldId="263"/>
            <ac:picMk id="8" creationId="{2E24980B-8B5A-467D-8BDA-A070C5621426}"/>
          </ac:picMkLst>
        </pc:picChg>
        <pc:picChg chg="add mod">
          <ac:chgData name="St W" userId="251f2ad6f04fcb20" providerId="LiveId" clId="{7438D395-132B-445C-B556-34523EF956DA}" dt="2021-09-16T07:30:40.109" v="4443" actId="14100"/>
          <ac:picMkLst>
            <pc:docMk/>
            <pc:sldMk cId="1470344621" sldId="263"/>
            <ac:picMk id="8" creationId="{E3DEFB72-7BBF-4CC1-8EAE-AA022550A9DD}"/>
          </ac:picMkLst>
        </pc:picChg>
        <pc:picChg chg="add mod">
          <ac:chgData name="St W" userId="251f2ad6f04fcb20" providerId="LiveId" clId="{7438D395-132B-445C-B556-34523EF956DA}" dt="2021-09-11T11:33:58.790" v="4120"/>
          <ac:picMkLst>
            <pc:docMk/>
            <pc:sldMk cId="1470344621" sldId="263"/>
            <ac:picMk id="9" creationId="{4A0DCB14-786E-43E2-B964-CF894D167EF1}"/>
          </ac:picMkLst>
        </pc:picChg>
        <pc:picChg chg="add mod">
          <ac:chgData name="St W" userId="251f2ad6f04fcb20" providerId="LiveId" clId="{7438D395-132B-445C-B556-34523EF956DA}" dt="2021-09-16T07:30:43.158" v="4444" actId="14100"/>
          <ac:picMkLst>
            <pc:docMk/>
            <pc:sldMk cId="1470344621" sldId="263"/>
            <ac:picMk id="10" creationId="{CF81C460-4917-4811-9976-0482BAE90E1F}"/>
          </ac:picMkLst>
        </pc:picChg>
        <pc:picChg chg="del mod replST">
          <ac:chgData name="St W" userId="251f2ad6f04fcb20" providerId="LiveId" clId="{7438D395-132B-445C-B556-34523EF956DA}" dt="2021-09-02T13:52:48.009" v="2698" actId="478"/>
          <ac:picMkLst>
            <pc:docMk/>
            <pc:sldMk cId="1470344621" sldId="263"/>
            <ac:picMk id="10" creationId="{E77BC057-2340-4037-857A-66274706BF0A}"/>
          </ac:picMkLst>
        </pc:picChg>
        <pc:picChg chg="add mod">
          <ac:chgData name="St W" userId="251f2ad6f04fcb20" providerId="LiveId" clId="{7438D395-132B-445C-B556-34523EF956DA}" dt="2021-09-16T07:30:45.537" v="4445" actId="14100"/>
          <ac:picMkLst>
            <pc:docMk/>
            <pc:sldMk cId="1470344621" sldId="263"/>
            <ac:picMk id="11" creationId="{9597768A-5EA6-4040-8E4A-E171731AD47A}"/>
          </ac:picMkLst>
        </pc:picChg>
        <pc:picChg chg="del mod ord replST">
          <ac:chgData name="St W" userId="251f2ad6f04fcb20" providerId="LiveId" clId="{7438D395-132B-445C-B556-34523EF956DA}" dt="2021-09-02T13:53:09.698" v="2726" actId="478"/>
          <ac:picMkLst>
            <pc:docMk/>
            <pc:sldMk cId="1470344621" sldId="263"/>
            <ac:picMk id="12" creationId="{15D4D0DE-659A-4DA7-AFC9-8FF4FBBD77DC}"/>
          </ac:picMkLst>
        </pc:picChg>
        <pc:picChg chg="add mod">
          <ac:chgData name="St W" userId="251f2ad6f04fcb20" providerId="LiveId" clId="{7438D395-132B-445C-B556-34523EF956DA}" dt="2021-09-16T07:27:11.817" v="4433" actId="1076"/>
          <ac:picMkLst>
            <pc:docMk/>
            <pc:sldMk cId="1470344621" sldId="263"/>
            <ac:picMk id="12" creationId="{69FF44BE-4E8C-4A4D-8361-8735711D187C}"/>
          </ac:picMkLst>
        </pc:picChg>
        <pc:picChg chg="del mod ord replST">
          <ac:chgData name="St W" userId="251f2ad6f04fcb20" providerId="LiveId" clId="{7438D395-132B-445C-B556-34523EF956DA}" dt="2021-09-02T14:19:38.608" v="3097" actId="478"/>
          <ac:picMkLst>
            <pc:docMk/>
            <pc:sldMk cId="1470344621" sldId="263"/>
            <ac:picMk id="14" creationId="{CA1E4DD1-8B67-4C67-896D-7ADB445A69F1}"/>
          </ac:picMkLst>
        </pc:picChg>
        <pc:picChg chg="add mod">
          <ac:chgData name="St W" userId="251f2ad6f04fcb20" providerId="LiveId" clId="{7438D395-132B-445C-B556-34523EF956DA}" dt="2021-09-16T07:33:50.789" v="4460" actId="1038"/>
          <ac:picMkLst>
            <pc:docMk/>
            <pc:sldMk cId="1470344621" sldId="263"/>
            <ac:picMk id="14" creationId="{EC97B355-1A66-44E6-94F3-810165679DE8}"/>
          </ac:picMkLst>
        </pc:picChg>
        <pc:picChg chg="add mod">
          <ac:chgData name="St W" userId="251f2ad6f04fcb20" providerId="LiveId" clId="{7438D395-132B-445C-B556-34523EF956DA}" dt="2021-09-16T07:34:40.453" v="4464" actId="1076"/>
          <ac:picMkLst>
            <pc:docMk/>
            <pc:sldMk cId="1470344621" sldId="263"/>
            <ac:picMk id="15" creationId="{798A350B-D228-473B-840C-394E802382E6}"/>
          </ac:picMkLst>
        </pc:picChg>
        <pc:picChg chg="del mod ord replST">
          <ac:chgData name="St W" userId="251f2ad6f04fcb20" providerId="LiveId" clId="{7438D395-132B-445C-B556-34523EF956DA}" dt="2021-09-02T14:21:39.535" v="3145" actId="478"/>
          <ac:picMkLst>
            <pc:docMk/>
            <pc:sldMk cId="1470344621" sldId="263"/>
            <ac:picMk id="16" creationId="{7E7D1674-1833-4981-A992-1383A646211B}"/>
          </ac:picMkLst>
        </pc:picChg>
        <pc:picChg chg="add mod">
          <ac:chgData name="St W" userId="251f2ad6f04fcb20" providerId="LiveId" clId="{7438D395-132B-445C-B556-34523EF956DA}" dt="2021-09-16T07:35:19.509" v="4482" actId="1038"/>
          <ac:picMkLst>
            <pc:docMk/>
            <pc:sldMk cId="1470344621" sldId="263"/>
            <ac:picMk id="16" creationId="{FB89AF6F-9D25-45FD-A8D0-6C65D8CB392D}"/>
          </ac:picMkLst>
        </pc:picChg>
        <pc:picChg chg="add mod">
          <ac:chgData name="St W" userId="251f2ad6f04fcb20" providerId="LiveId" clId="{7438D395-132B-445C-B556-34523EF956DA}" dt="2021-09-16T07:36:02.404" v="4499" actId="1038"/>
          <ac:picMkLst>
            <pc:docMk/>
            <pc:sldMk cId="1470344621" sldId="263"/>
            <ac:picMk id="17" creationId="{08913956-4E56-4CEB-8495-A83FE1BB1DE5}"/>
          </ac:picMkLst>
        </pc:picChg>
        <pc:picChg chg="del mod ord replST">
          <ac:chgData name="St W" userId="251f2ad6f04fcb20" providerId="LiveId" clId="{7438D395-132B-445C-B556-34523EF956DA}" dt="2021-09-02T14:23:50.334" v="3207" actId="478"/>
          <ac:picMkLst>
            <pc:docMk/>
            <pc:sldMk cId="1470344621" sldId="263"/>
            <ac:picMk id="18" creationId="{37AEDD91-0415-4505-86F0-431635A6D289}"/>
          </ac:picMkLst>
        </pc:picChg>
        <pc:picChg chg="add mod">
          <ac:chgData name="St W" userId="251f2ad6f04fcb20" providerId="LiveId" clId="{7438D395-132B-445C-B556-34523EF956DA}" dt="2021-09-16T07:40:09.090" v="4512" actId="1076"/>
          <ac:picMkLst>
            <pc:docMk/>
            <pc:sldMk cId="1470344621" sldId="263"/>
            <ac:picMk id="19" creationId="{85ACBA59-59C1-44DB-A4F7-46304563B3E3}"/>
          </ac:picMkLst>
        </pc:picChg>
        <pc:picChg chg="del mod ord replST">
          <ac:chgData name="St W" userId="251f2ad6f04fcb20" providerId="LiveId" clId="{7438D395-132B-445C-B556-34523EF956DA}" dt="2021-09-11T11:21:34.060" v="3979" actId="478"/>
          <ac:picMkLst>
            <pc:docMk/>
            <pc:sldMk cId="1470344621" sldId="263"/>
            <ac:picMk id="20" creationId="{032741EE-956A-4A30-ACDC-45B2D31B734E}"/>
          </ac:picMkLst>
        </pc:picChg>
        <pc:picChg chg="add mod">
          <ac:chgData name="St W" userId="251f2ad6f04fcb20" providerId="LiveId" clId="{7438D395-132B-445C-B556-34523EF956DA}" dt="2021-09-16T07:42:10.999" v="4522" actId="1076"/>
          <ac:picMkLst>
            <pc:docMk/>
            <pc:sldMk cId="1470344621" sldId="263"/>
            <ac:picMk id="21" creationId="{A9D4EE61-8462-46D0-8866-76059D74B9EC}"/>
          </ac:picMkLst>
        </pc:picChg>
      </pc:sldChg>
      <pc:sldChg chg="addSp delSp modSp mod modAnim">
        <pc:chgData name="St W" userId="251f2ad6f04fcb20" providerId="LiveId" clId="{7438D395-132B-445C-B556-34523EF956DA}" dt="2021-09-20T07:08:00.388" v="5882" actId="20577"/>
        <pc:sldMkLst>
          <pc:docMk/>
          <pc:sldMk cId="3582052235" sldId="264"/>
        </pc:sldMkLst>
        <pc:spChg chg="add mod">
          <ac:chgData name="St W" userId="251f2ad6f04fcb20" providerId="LiveId" clId="{7438D395-132B-445C-B556-34523EF956DA}" dt="2021-09-12T09:41:09.146" v="4177" actId="20577"/>
          <ac:spMkLst>
            <pc:docMk/>
            <pc:sldMk cId="3582052235" sldId="264"/>
            <ac:spMk id="2" creationId="{44BD0581-2797-4B5A-8969-40F96545F173}"/>
          </ac:spMkLst>
        </pc:spChg>
        <pc:spChg chg="add mod">
          <ac:chgData name="St W" userId="251f2ad6f04fcb20" providerId="LiveId" clId="{7438D395-132B-445C-B556-34523EF956DA}" dt="2021-09-20T07:08:00.388" v="5882" actId="20577"/>
          <ac:spMkLst>
            <pc:docMk/>
            <pc:sldMk cId="3582052235" sldId="264"/>
            <ac:spMk id="3" creationId="{6A4CA089-1152-42C2-AD1B-BF8F6E8B37FD}"/>
          </ac:spMkLst>
        </pc:spChg>
        <pc:spChg chg="mod">
          <ac:chgData name="St W" userId="251f2ad6f04fcb20" providerId="LiveId" clId="{7438D395-132B-445C-B556-34523EF956DA}" dt="2021-09-02T13:46:44.742" v="2647"/>
          <ac:spMkLst>
            <pc:docMk/>
            <pc:sldMk cId="3582052235" sldId="264"/>
            <ac:spMk id="4" creationId="{7DB7CE4C-0A83-4883-94B3-693E05BFDF2D}"/>
          </ac:spMkLst>
        </pc:spChg>
        <pc:spChg chg="add mod">
          <ac:chgData name="St W" userId="251f2ad6f04fcb20" providerId="LiveId" clId="{7438D395-132B-445C-B556-34523EF956DA}" dt="2021-09-12T09:40:45.869" v="4167" actId="255"/>
          <ac:spMkLst>
            <pc:docMk/>
            <pc:sldMk cId="3582052235" sldId="264"/>
            <ac:spMk id="5" creationId="{CBBA565F-BCAB-48A2-98BB-129420B9AD92}"/>
          </ac:spMkLst>
        </pc:spChg>
        <pc:spChg chg="add del mod">
          <ac:chgData name="St W" userId="251f2ad6f04fcb20" providerId="LiveId" clId="{7438D395-132B-445C-B556-34523EF956DA}" dt="2021-09-16T08:05:24.747" v="4692" actId="478"/>
          <ac:spMkLst>
            <pc:docMk/>
            <pc:sldMk cId="3582052235" sldId="264"/>
            <ac:spMk id="9" creationId="{4C4EFAEC-2B80-461D-B315-D4E45F3F46FE}"/>
          </ac:spMkLst>
        </pc:spChg>
        <pc:spChg chg="add del mod">
          <ac:chgData name="St W" userId="251f2ad6f04fcb20" providerId="LiveId" clId="{7438D395-132B-445C-B556-34523EF956DA}" dt="2021-09-16T08:05:24.747" v="4692" actId="478"/>
          <ac:spMkLst>
            <pc:docMk/>
            <pc:sldMk cId="3582052235" sldId="264"/>
            <ac:spMk id="10" creationId="{A335C8AD-40B7-44F6-8E95-7B16ADA86FCA}"/>
          </ac:spMkLst>
        </pc:spChg>
        <pc:spChg chg="add mod">
          <ac:chgData name="St W" userId="251f2ad6f04fcb20" providerId="LiveId" clId="{7438D395-132B-445C-B556-34523EF956DA}" dt="2021-09-16T08:06:29.042" v="4704"/>
          <ac:spMkLst>
            <pc:docMk/>
            <pc:sldMk cId="3582052235" sldId="264"/>
            <ac:spMk id="11" creationId="{6C276551-728D-4C01-9FE2-EE12ED66E863}"/>
          </ac:spMkLst>
        </pc:spChg>
        <pc:spChg chg="add mod">
          <ac:chgData name="St W" userId="251f2ad6f04fcb20" providerId="LiveId" clId="{7438D395-132B-445C-B556-34523EF956DA}" dt="2021-09-16T08:06:29.042" v="4704"/>
          <ac:spMkLst>
            <pc:docMk/>
            <pc:sldMk cId="3582052235" sldId="264"/>
            <ac:spMk id="12" creationId="{908A95F4-A668-42A5-9342-0799511716D3}"/>
          </ac:spMkLst>
        </pc:spChg>
        <pc:picChg chg="add mod">
          <ac:chgData name="St W" userId="251f2ad6f04fcb20" providerId="LiveId" clId="{7438D395-132B-445C-B556-34523EF956DA}" dt="2021-09-11T11:14:08.863" v="3891" actId="1076"/>
          <ac:picMkLst>
            <pc:docMk/>
            <pc:sldMk cId="3582052235" sldId="264"/>
            <ac:picMk id="7" creationId="{FC5B5F87-C61C-4AE0-A5BD-0DF8F3F8675C}"/>
          </ac:picMkLst>
        </pc:picChg>
        <pc:picChg chg="add mod">
          <ac:chgData name="St W" userId="251f2ad6f04fcb20" providerId="LiveId" clId="{7438D395-132B-445C-B556-34523EF956DA}" dt="2021-09-11T11:34:06.498" v="4122"/>
          <ac:picMkLst>
            <pc:docMk/>
            <pc:sldMk cId="3582052235" sldId="264"/>
            <ac:picMk id="8" creationId="{4AF30DEE-DCED-47B4-AA99-F02339E0755B}"/>
          </ac:picMkLst>
        </pc:picChg>
      </pc:sldChg>
      <pc:sldChg chg="addSp delSp modSp del mod ord">
        <pc:chgData name="St W" userId="251f2ad6f04fcb20" providerId="LiveId" clId="{7438D395-132B-445C-B556-34523EF956DA}" dt="2021-09-16T09:46:35.022" v="5633" actId="47"/>
        <pc:sldMkLst>
          <pc:docMk/>
          <pc:sldMk cId="386463875" sldId="265"/>
        </pc:sldMkLst>
        <pc:spChg chg="add mod">
          <ac:chgData name="St W" userId="251f2ad6f04fcb20" providerId="LiveId" clId="{7438D395-132B-445C-B556-34523EF956DA}" dt="2021-09-11T12:00:43.441" v="4163" actId="1076"/>
          <ac:spMkLst>
            <pc:docMk/>
            <pc:sldMk cId="386463875" sldId="265"/>
            <ac:spMk id="2" creationId="{B1432CAA-B27F-4ADF-B7BD-49EA29F6ADE2}"/>
          </ac:spMkLst>
        </pc:spChg>
        <pc:spChg chg="add del mod">
          <ac:chgData name="St W" userId="251f2ad6f04fcb20" providerId="LiveId" clId="{7438D395-132B-445C-B556-34523EF956DA}" dt="2021-09-16T08:02:45.951" v="4667" actId="478"/>
          <ac:spMkLst>
            <pc:docMk/>
            <pc:sldMk cId="386463875" sldId="265"/>
            <ac:spMk id="13" creationId="{87F80D21-BEF9-40F4-89E3-05E6D896A421}"/>
          </ac:spMkLst>
        </pc:spChg>
        <pc:spChg chg="add del mod">
          <ac:chgData name="St W" userId="251f2ad6f04fcb20" providerId="LiveId" clId="{7438D395-132B-445C-B556-34523EF956DA}" dt="2021-09-16T08:05:08.119" v="4688" actId="478"/>
          <ac:spMkLst>
            <pc:docMk/>
            <pc:sldMk cId="386463875" sldId="265"/>
            <ac:spMk id="14" creationId="{EEECE395-A335-4618-8542-4438545B9EA0}"/>
          </ac:spMkLst>
        </pc:spChg>
        <pc:spChg chg="add del mod">
          <ac:chgData name="St W" userId="251f2ad6f04fcb20" providerId="LiveId" clId="{7438D395-132B-445C-B556-34523EF956DA}" dt="2021-09-16T08:05:08.119" v="4688" actId="478"/>
          <ac:spMkLst>
            <pc:docMk/>
            <pc:sldMk cId="386463875" sldId="265"/>
            <ac:spMk id="16" creationId="{7811EEE8-AAF0-4F83-9E88-B3DD8C39F92A}"/>
          </ac:spMkLst>
        </pc:spChg>
        <pc:spChg chg="add mod">
          <ac:chgData name="St W" userId="251f2ad6f04fcb20" providerId="LiveId" clId="{7438D395-132B-445C-B556-34523EF956DA}" dt="2021-09-16T08:06:17.883" v="4700"/>
          <ac:spMkLst>
            <pc:docMk/>
            <pc:sldMk cId="386463875" sldId="265"/>
            <ac:spMk id="17" creationId="{57C00C66-FCB7-4C6D-A77A-D96C1135F2B9}"/>
          </ac:spMkLst>
        </pc:spChg>
        <pc:spChg chg="add mod">
          <ac:chgData name="St W" userId="251f2ad6f04fcb20" providerId="LiveId" clId="{7438D395-132B-445C-B556-34523EF956DA}" dt="2021-09-16T08:06:17.883" v="4700"/>
          <ac:spMkLst>
            <pc:docMk/>
            <pc:sldMk cId="386463875" sldId="265"/>
            <ac:spMk id="18" creationId="{597ABB5C-C80A-41EA-8835-282C3B8CEEB5}"/>
          </ac:spMkLst>
        </pc:spChg>
        <pc:spChg chg="add del mod">
          <ac:chgData name="St W" userId="251f2ad6f04fcb20" providerId="LiveId" clId="{7438D395-132B-445C-B556-34523EF956DA}" dt="2021-09-02T13:21:38.412" v="2426" actId="478"/>
          <ac:spMkLst>
            <pc:docMk/>
            <pc:sldMk cId="386463875" sldId="265"/>
            <ac:spMk id="21" creationId="{C126023F-8B75-4C95-B9E3-116DCE01556F}"/>
          </ac:spMkLst>
        </pc:spChg>
        <pc:spChg chg="add del mod">
          <ac:chgData name="St W" userId="251f2ad6f04fcb20" providerId="LiveId" clId="{7438D395-132B-445C-B556-34523EF956DA}" dt="2021-09-02T13:21:39.421" v="2427" actId="478"/>
          <ac:spMkLst>
            <pc:docMk/>
            <pc:sldMk cId="386463875" sldId="265"/>
            <ac:spMk id="22" creationId="{488B4DC6-A72D-49DB-AF40-C67843AAAD24}"/>
          </ac:spMkLst>
        </pc:spChg>
        <pc:spChg chg="add del mod">
          <ac:chgData name="St W" userId="251f2ad6f04fcb20" providerId="LiveId" clId="{7438D395-132B-445C-B556-34523EF956DA}" dt="2021-09-02T13:19:53.591" v="2381" actId="478"/>
          <ac:spMkLst>
            <pc:docMk/>
            <pc:sldMk cId="386463875" sldId="265"/>
            <ac:spMk id="23" creationId="{22FACB18-5CBC-4F36-A5AA-8B37C5CE502D}"/>
          </ac:spMkLst>
        </pc:spChg>
        <pc:spChg chg="add del mod">
          <ac:chgData name="St W" userId="251f2ad6f04fcb20" providerId="LiveId" clId="{7438D395-132B-445C-B556-34523EF956DA}" dt="2021-09-16T09:46:14.333" v="5630" actId="21"/>
          <ac:spMkLst>
            <pc:docMk/>
            <pc:sldMk cId="386463875" sldId="265"/>
            <ac:spMk id="33" creationId="{A256CFE7-6260-4B71-A1EC-70F451282462}"/>
          </ac:spMkLst>
        </pc:spChg>
        <pc:spChg chg="add del mod">
          <ac:chgData name="St W" userId="251f2ad6f04fcb20" providerId="LiveId" clId="{7438D395-132B-445C-B556-34523EF956DA}" dt="2021-09-16T09:46:14.333" v="5630" actId="21"/>
          <ac:spMkLst>
            <pc:docMk/>
            <pc:sldMk cId="386463875" sldId="265"/>
            <ac:spMk id="34" creationId="{ADB46FF8-4F09-4AE8-AE3D-DA4D38424BD3}"/>
          </ac:spMkLst>
        </pc:spChg>
        <pc:spChg chg="mod">
          <ac:chgData name="St W" userId="251f2ad6f04fcb20" providerId="LiveId" clId="{7438D395-132B-445C-B556-34523EF956DA}" dt="2021-09-02T13:46:44.742" v="2647"/>
          <ac:spMkLst>
            <pc:docMk/>
            <pc:sldMk cId="386463875" sldId="265"/>
            <ac:spMk id="46" creationId="{580D8B66-4BC8-4DB9-ACEF-F406813E9585}"/>
          </ac:spMkLst>
        </pc:spChg>
        <pc:picChg chg="del mod replST">
          <ac:chgData name="St W" userId="251f2ad6f04fcb20" providerId="LiveId" clId="{7438D395-132B-445C-B556-34523EF956DA}" dt="2021-09-02T13:13:39.901" v="2161" actId="478"/>
          <ac:picMkLst>
            <pc:docMk/>
            <pc:sldMk cId="386463875" sldId="265"/>
            <ac:picMk id="4" creationId="{BFD59BBA-76EC-4879-A73B-E0C746746CE4}"/>
          </ac:picMkLst>
        </pc:picChg>
        <pc:picChg chg="del mod ord replST">
          <ac:chgData name="St W" userId="251f2ad6f04fcb20" providerId="LiveId" clId="{7438D395-132B-445C-B556-34523EF956DA}" dt="2021-09-02T13:15:17.663" v="2241" actId="478"/>
          <ac:picMkLst>
            <pc:docMk/>
            <pc:sldMk cId="386463875" sldId="265"/>
            <ac:picMk id="6" creationId="{E8C924D7-4259-4AAE-B5E5-FA97413C9437}"/>
          </ac:picMkLst>
        </pc:picChg>
        <pc:picChg chg="del mod replST">
          <ac:chgData name="St W" userId="251f2ad6f04fcb20" providerId="LiveId" clId="{7438D395-132B-445C-B556-34523EF956DA}" dt="2021-09-02T13:14:50.936" v="2212" actId="478"/>
          <ac:picMkLst>
            <pc:docMk/>
            <pc:sldMk cId="386463875" sldId="265"/>
            <ac:picMk id="8" creationId="{C5D5270A-FA37-4372-A41F-E993FB3269BD}"/>
          </ac:picMkLst>
        </pc:picChg>
        <pc:picChg chg="mod ord replST">
          <ac:chgData name="St W" userId="251f2ad6f04fcb20" providerId="LiveId" clId="{7438D395-132B-445C-B556-34523EF956DA}" dt="2021-09-11T11:59:18.523" v="4158" actId="1076"/>
          <ac:picMkLst>
            <pc:docMk/>
            <pc:sldMk cId="386463875" sldId="265"/>
            <ac:picMk id="10" creationId="{AE4E0496-B0E0-4598-8D95-B087113EE09D}"/>
          </ac:picMkLst>
        </pc:picChg>
        <pc:picChg chg="add mod">
          <ac:chgData name="St W" userId="251f2ad6f04fcb20" providerId="LiveId" clId="{7438D395-132B-445C-B556-34523EF956DA}" dt="2021-09-11T11:33:51.310" v="4118"/>
          <ac:picMkLst>
            <pc:docMk/>
            <pc:sldMk cId="386463875" sldId="265"/>
            <ac:picMk id="11" creationId="{ECFB185B-9749-43E2-BBAD-1D70540DCEF9}"/>
          </ac:picMkLst>
        </pc:picChg>
        <pc:picChg chg="del mod ord replST">
          <ac:chgData name="St W" userId="251f2ad6f04fcb20" providerId="LiveId" clId="{7438D395-132B-445C-B556-34523EF956DA}" dt="2021-09-16T09:45:57.550" v="5627" actId="21"/>
          <ac:picMkLst>
            <pc:docMk/>
            <pc:sldMk cId="386463875" sldId="265"/>
            <ac:picMk id="12" creationId="{73940800-0675-423C-A2D2-1A10C963AB7F}"/>
          </ac:picMkLst>
        </pc:picChg>
        <pc:picChg chg="add del mod">
          <ac:chgData name="St W" userId="251f2ad6f04fcb20" providerId="LiveId" clId="{7438D395-132B-445C-B556-34523EF956DA}" dt="2021-09-02T13:15:40.908" v="2271" actId="478"/>
          <ac:picMkLst>
            <pc:docMk/>
            <pc:sldMk cId="386463875" sldId="265"/>
            <ac:picMk id="13" creationId="{3BB08271-933F-4F5D-8739-D1987BC22E28}"/>
          </ac:picMkLst>
        </pc:picChg>
        <pc:picChg chg="mod ord replST">
          <ac:chgData name="St W" userId="251f2ad6f04fcb20" providerId="LiveId" clId="{7438D395-132B-445C-B556-34523EF956DA}" dt="2021-09-11T11:59:18.523" v="4158" actId="1076"/>
          <ac:picMkLst>
            <pc:docMk/>
            <pc:sldMk cId="386463875" sldId="265"/>
            <ac:picMk id="15" creationId="{22143520-FE64-4DEF-BFF9-0DB6596E6851}"/>
          </ac:picMkLst>
        </pc:picChg>
        <pc:picChg chg="del mod replST">
          <ac:chgData name="St W" userId="251f2ad6f04fcb20" providerId="LiveId" clId="{7438D395-132B-445C-B556-34523EF956DA}" dt="2021-09-02T13:21:33.037" v="2424" actId="478"/>
          <ac:picMkLst>
            <pc:docMk/>
            <pc:sldMk cId="386463875" sldId="265"/>
            <ac:picMk id="17" creationId="{674CD435-8703-43D7-BCC0-FA5FC150907C}"/>
          </ac:picMkLst>
        </pc:picChg>
        <pc:picChg chg="add del mod">
          <ac:chgData name="St W" userId="251f2ad6f04fcb20" providerId="LiveId" clId="{7438D395-132B-445C-B556-34523EF956DA}" dt="2021-09-02T13:16:42.266" v="2325" actId="478"/>
          <ac:picMkLst>
            <pc:docMk/>
            <pc:sldMk cId="386463875" sldId="265"/>
            <ac:picMk id="18" creationId="{9ED5AA37-90A5-44B6-95D6-2E2FD3FB741E}"/>
          </ac:picMkLst>
        </pc:picChg>
        <pc:picChg chg="del mod ord replST">
          <ac:chgData name="St W" userId="251f2ad6f04fcb20" providerId="LiveId" clId="{7438D395-132B-445C-B556-34523EF956DA}" dt="2021-09-02T13:21:32.136" v="2423" actId="478"/>
          <ac:picMkLst>
            <pc:docMk/>
            <pc:sldMk cId="386463875" sldId="265"/>
            <ac:picMk id="20" creationId="{C82F7B47-8E1A-48B6-99C9-B8395CCA9D66}"/>
          </ac:picMkLst>
        </pc:picChg>
        <pc:cxnChg chg="add del mod">
          <ac:chgData name="St W" userId="251f2ad6f04fcb20" providerId="LiveId" clId="{7438D395-132B-445C-B556-34523EF956DA}" dt="2021-09-02T13:20:30.326" v="2384" actId="478"/>
          <ac:cxnSpMkLst>
            <pc:docMk/>
            <pc:sldMk cId="386463875" sldId="265"/>
            <ac:cxnSpMk id="25" creationId="{319D1DF8-E19D-458F-8AFF-25337A886A91}"/>
          </ac:cxnSpMkLst>
        </pc:cxnChg>
        <pc:cxnChg chg="add del mod">
          <ac:chgData name="St W" userId="251f2ad6f04fcb20" providerId="LiveId" clId="{7438D395-132B-445C-B556-34523EF956DA}" dt="2021-09-02T13:21:49.641" v="2429" actId="478"/>
          <ac:cxnSpMkLst>
            <pc:docMk/>
            <pc:sldMk cId="386463875" sldId="265"/>
            <ac:cxnSpMk id="28" creationId="{A7C5BFF2-2FF7-4674-969E-953876878318}"/>
          </ac:cxnSpMkLst>
        </pc:cxnChg>
        <pc:cxnChg chg="add mod">
          <ac:chgData name="St W" userId="251f2ad6f04fcb20" providerId="LiveId" clId="{7438D395-132B-445C-B556-34523EF956DA}" dt="2021-09-16T09:45:57.550" v="5627" actId="21"/>
          <ac:cxnSpMkLst>
            <pc:docMk/>
            <pc:sldMk cId="386463875" sldId="265"/>
            <ac:cxnSpMk id="30" creationId="{D604C798-BC32-4D88-9700-EC1D55F68222}"/>
          </ac:cxnSpMkLst>
        </pc:cxnChg>
        <pc:cxnChg chg="add del mod">
          <ac:chgData name="St W" userId="251f2ad6f04fcb20" providerId="LiveId" clId="{7438D395-132B-445C-B556-34523EF956DA}" dt="2021-09-11T11:59:18.523" v="4158" actId="1076"/>
          <ac:cxnSpMkLst>
            <pc:docMk/>
            <pc:sldMk cId="386463875" sldId="265"/>
            <ac:cxnSpMk id="32" creationId="{90999F34-119A-4D34-9ABD-34A7A171183D}"/>
          </ac:cxnSpMkLst>
        </pc:cxnChg>
        <pc:cxnChg chg="add del mod">
          <ac:chgData name="St W" userId="251f2ad6f04fcb20" providerId="LiveId" clId="{7438D395-132B-445C-B556-34523EF956DA}" dt="2021-09-02T13:26:07.378" v="2608"/>
          <ac:cxnSpMkLst>
            <pc:docMk/>
            <pc:sldMk cId="386463875" sldId="265"/>
            <ac:cxnSpMk id="39" creationId="{D1E5C095-B2C6-481F-8114-C7C9ABC0A0FC}"/>
          </ac:cxnSpMkLst>
        </pc:cxnChg>
      </pc:sldChg>
      <pc:sldChg chg="addSp delSp modSp mod">
        <pc:chgData name="St W" userId="251f2ad6f04fcb20" providerId="LiveId" clId="{7438D395-132B-445C-B556-34523EF956DA}" dt="2021-09-17T07:44:38.459" v="5857" actId="20577"/>
        <pc:sldMkLst>
          <pc:docMk/>
          <pc:sldMk cId="391656322" sldId="266"/>
        </pc:sldMkLst>
        <pc:spChg chg="add mod">
          <ac:chgData name="St W" userId="251f2ad6f04fcb20" providerId="LiveId" clId="{7438D395-132B-445C-B556-34523EF956DA}" dt="2021-09-11T11:58:19.052" v="4149" actId="1076"/>
          <ac:spMkLst>
            <pc:docMk/>
            <pc:sldMk cId="391656322" sldId="266"/>
            <ac:spMk id="2" creationId="{3D490E42-10DC-4CCE-BBA3-A1002BC56298}"/>
          </ac:spMkLst>
        </pc:spChg>
        <pc:spChg chg="add mod">
          <ac:chgData name="St W" userId="251f2ad6f04fcb20" providerId="LiveId" clId="{7438D395-132B-445C-B556-34523EF956DA}" dt="2021-09-17T07:44:38.459" v="5857" actId="20577"/>
          <ac:spMkLst>
            <pc:docMk/>
            <pc:sldMk cId="391656322" sldId="266"/>
            <ac:spMk id="3" creationId="{6F5589B5-27E7-4C14-A10F-455D3F52CA7D}"/>
          </ac:spMkLst>
        </pc:spChg>
        <pc:spChg chg="mod">
          <ac:chgData name="St W" userId="251f2ad6f04fcb20" providerId="LiveId" clId="{7438D395-132B-445C-B556-34523EF956DA}" dt="2021-09-02T13:46:44.742" v="2647"/>
          <ac:spMkLst>
            <pc:docMk/>
            <pc:sldMk cId="391656322" sldId="266"/>
            <ac:spMk id="4" creationId="{3CC341A2-3E58-421C-A11C-6DF493F297E6}"/>
          </ac:spMkLst>
        </pc:spChg>
        <pc:spChg chg="add del mod">
          <ac:chgData name="St W" userId="251f2ad6f04fcb20" providerId="LiveId" clId="{7438D395-132B-445C-B556-34523EF956DA}" dt="2021-09-16T08:05:28.991" v="4693" actId="478"/>
          <ac:spMkLst>
            <pc:docMk/>
            <pc:sldMk cId="391656322" sldId="266"/>
            <ac:spMk id="6" creationId="{B28E82D5-CC4E-4852-9F52-E550768639A0}"/>
          </ac:spMkLst>
        </pc:spChg>
        <pc:spChg chg="add del mod">
          <ac:chgData name="St W" userId="251f2ad6f04fcb20" providerId="LiveId" clId="{7438D395-132B-445C-B556-34523EF956DA}" dt="2021-09-16T08:05:28.991" v="4693" actId="478"/>
          <ac:spMkLst>
            <pc:docMk/>
            <pc:sldMk cId="391656322" sldId="266"/>
            <ac:spMk id="7" creationId="{A0324749-6D0F-4588-B34F-981E05052247}"/>
          </ac:spMkLst>
        </pc:spChg>
        <pc:spChg chg="add mod">
          <ac:chgData name="St W" userId="251f2ad6f04fcb20" providerId="LiveId" clId="{7438D395-132B-445C-B556-34523EF956DA}" dt="2021-09-16T08:06:32.350" v="4705"/>
          <ac:spMkLst>
            <pc:docMk/>
            <pc:sldMk cId="391656322" sldId="266"/>
            <ac:spMk id="8" creationId="{1B79954F-47EC-4819-87F7-7CA27B07592E}"/>
          </ac:spMkLst>
        </pc:spChg>
        <pc:spChg chg="add mod">
          <ac:chgData name="St W" userId="251f2ad6f04fcb20" providerId="LiveId" clId="{7438D395-132B-445C-B556-34523EF956DA}" dt="2021-09-16T08:06:32.350" v="4705"/>
          <ac:spMkLst>
            <pc:docMk/>
            <pc:sldMk cId="391656322" sldId="266"/>
            <ac:spMk id="9" creationId="{8FAE757E-07DA-489B-93B1-0F1D19F48D9B}"/>
          </ac:spMkLst>
        </pc:spChg>
        <pc:picChg chg="add mod">
          <ac:chgData name="St W" userId="251f2ad6f04fcb20" providerId="LiveId" clId="{7438D395-132B-445C-B556-34523EF956DA}" dt="2021-09-11T11:34:10.150" v="4123"/>
          <ac:picMkLst>
            <pc:docMk/>
            <pc:sldMk cId="391656322" sldId="266"/>
            <ac:picMk id="5" creationId="{FA8898D2-121D-4C10-91D5-6335AF909D02}"/>
          </ac:picMkLst>
        </pc:picChg>
      </pc:sldChg>
      <pc:sldChg chg="addSp delSp modSp add mod ord modAnim">
        <pc:chgData name="St W" userId="251f2ad6f04fcb20" providerId="LiveId" clId="{7438D395-132B-445C-B556-34523EF956DA}" dt="2021-09-16T09:51:13.484" v="5672"/>
        <pc:sldMkLst>
          <pc:docMk/>
          <pc:sldMk cId="1442406809" sldId="267"/>
        </pc:sldMkLst>
        <pc:spChg chg="mod">
          <ac:chgData name="St W" userId="251f2ad6f04fcb20" providerId="LiveId" clId="{7438D395-132B-445C-B556-34523EF956DA}" dt="2021-09-16T09:45:50.433" v="5626" actId="14100"/>
          <ac:spMkLst>
            <pc:docMk/>
            <pc:sldMk cId="1442406809" sldId="267"/>
            <ac:spMk id="2" creationId="{B1432CAA-B27F-4ADF-B7BD-49EA29F6ADE2}"/>
          </ac:spMkLst>
        </pc:spChg>
        <pc:spChg chg="add mod">
          <ac:chgData name="St W" userId="251f2ad6f04fcb20" providerId="LiveId" clId="{7438D395-132B-445C-B556-34523EF956DA}" dt="2021-09-16T09:48:08.751" v="5656" actId="113"/>
          <ac:spMkLst>
            <pc:docMk/>
            <pc:sldMk cId="1442406809" sldId="267"/>
            <ac:spMk id="3" creationId="{F9F9B0C1-69E6-42C4-ACEA-D1E528878E09}"/>
          </ac:spMkLst>
        </pc:spChg>
        <pc:spChg chg="mod">
          <ac:chgData name="St W" userId="251f2ad6f04fcb20" providerId="LiveId" clId="{7438D395-132B-445C-B556-34523EF956DA}" dt="2021-09-02T13:46:44.742" v="2647"/>
          <ac:spMkLst>
            <pc:docMk/>
            <pc:sldMk cId="1442406809" sldId="267"/>
            <ac:spMk id="4" creationId="{B5050C64-2BD7-46B4-97F2-10E5A2BD0CDF}"/>
          </ac:spMkLst>
        </pc:spChg>
        <pc:spChg chg="add del mod">
          <ac:chgData name="St W" userId="251f2ad6f04fcb20" providerId="LiveId" clId="{7438D395-132B-445C-B556-34523EF956DA}" dt="2021-09-16T08:02:38.557" v="4664" actId="478"/>
          <ac:spMkLst>
            <pc:docMk/>
            <pc:sldMk cId="1442406809" sldId="267"/>
            <ac:spMk id="12" creationId="{C125ED2C-CDB3-43B4-BECF-DC84B2F9B50E}"/>
          </ac:spMkLst>
        </pc:spChg>
        <pc:spChg chg="add del mod">
          <ac:chgData name="St W" userId="251f2ad6f04fcb20" providerId="LiveId" clId="{7438D395-132B-445C-B556-34523EF956DA}" dt="2021-09-16T08:05:04.320" v="4687" actId="478"/>
          <ac:spMkLst>
            <pc:docMk/>
            <pc:sldMk cId="1442406809" sldId="267"/>
            <ac:spMk id="13" creationId="{9D0885A9-1612-49EF-83FD-63A225E907A9}"/>
          </ac:spMkLst>
        </pc:spChg>
        <pc:spChg chg="add del mod">
          <ac:chgData name="St W" userId="251f2ad6f04fcb20" providerId="LiveId" clId="{7438D395-132B-445C-B556-34523EF956DA}" dt="2021-09-16T08:05:04.320" v="4687" actId="478"/>
          <ac:spMkLst>
            <pc:docMk/>
            <pc:sldMk cId="1442406809" sldId="267"/>
            <ac:spMk id="14" creationId="{657FDB38-4306-4672-B809-7152D65F1389}"/>
          </ac:spMkLst>
        </pc:spChg>
        <pc:spChg chg="add mod">
          <ac:chgData name="St W" userId="251f2ad6f04fcb20" providerId="LiveId" clId="{7438D395-132B-445C-B556-34523EF956DA}" dt="2021-09-16T08:06:15.510" v="4699"/>
          <ac:spMkLst>
            <pc:docMk/>
            <pc:sldMk cId="1442406809" sldId="267"/>
            <ac:spMk id="16" creationId="{FDC7917B-6E0D-47FA-9CE7-188E9B8054FB}"/>
          </ac:spMkLst>
        </pc:spChg>
        <pc:spChg chg="add mod">
          <ac:chgData name="St W" userId="251f2ad6f04fcb20" providerId="LiveId" clId="{7438D395-132B-445C-B556-34523EF956DA}" dt="2021-09-16T08:06:15.510" v="4699"/>
          <ac:spMkLst>
            <pc:docMk/>
            <pc:sldMk cId="1442406809" sldId="267"/>
            <ac:spMk id="18" creationId="{FFB2B977-60C6-4169-9377-D842C55E905E}"/>
          </ac:spMkLst>
        </pc:spChg>
        <pc:spChg chg="del mod">
          <ac:chgData name="St W" userId="251f2ad6f04fcb20" providerId="LiveId" clId="{7438D395-132B-445C-B556-34523EF956DA}" dt="2021-09-16T09:45:17.539" v="5610" actId="478"/>
          <ac:spMkLst>
            <pc:docMk/>
            <pc:sldMk cId="1442406809" sldId="267"/>
            <ac:spMk id="21" creationId="{C126023F-8B75-4C95-B9E3-116DCE01556F}"/>
          </ac:spMkLst>
        </pc:spChg>
        <pc:spChg chg="del mod">
          <ac:chgData name="St W" userId="251f2ad6f04fcb20" providerId="LiveId" clId="{7438D395-132B-445C-B556-34523EF956DA}" dt="2021-09-16T09:45:19.380" v="5611" actId="478"/>
          <ac:spMkLst>
            <pc:docMk/>
            <pc:sldMk cId="1442406809" sldId="267"/>
            <ac:spMk id="22" creationId="{488B4DC6-A72D-49DB-AF40-C67843AAAD24}"/>
          </ac:spMkLst>
        </pc:spChg>
        <pc:spChg chg="add mod">
          <ac:chgData name="St W" userId="251f2ad6f04fcb20" providerId="LiveId" clId="{7438D395-132B-445C-B556-34523EF956DA}" dt="2021-09-16T09:49:41.890" v="5666" actId="1076"/>
          <ac:spMkLst>
            <pc:docMk/>
            <pc:sldMk cId="1442406809" sldId="267"/>
            <ac:spMk id="23" creationId="{63A79D0B-F89A-48A4-8A39-DB6A01047A0E}"/>
          </ac:spMkLst>
        </pc:spChg>
        <pc:spChg chg="add mod">
          <ac:chgData name="St W" userId="251f2ad6f04fcb20" providerId="LiveId" clId="{7438D395-132B-445C-B556-34523EF956DA}" dt="2021-09-16T09:49:44.458" v="5667" actId="1076"/>
          <ac:spMkLst>
            <pc:docMk/>
            <pc:sldMk cId="1442406809" sldId="267"/>
            <ac:spMk id="24" creationId="{28C59322-3CC0-4B8B-8006-68F37886E1DB}"/>
          </ac:spMkLst>
        </pc:spChg>
        <pc:spChg chg="add mod">
          <ac:chgData name="St W" userId="251f2ad6f04fcb20" providerId="LiveId" clId="{7438D395-132B-445C-B556-34523EF956DA}" dt="2021-09-16T09:48:10.802" v="5657" actId="113"/>
          <ac:spMkLst>
            <pc:docMk/>
            <pc:sldMk cId="1442406809" sldId="267"/>
            <ac:spMk id="25" creationId="{6CFCEA43-5982-4057-9A98-37E7D4A8B42E}"/>
          </ac:spMkLst>
        </pc:spChg>
        <pc:picChg chg="mod">
          <ac:chgData name="St W" userId="251f2ad6f04fcb20" providerId="LiveId" clId="{7438D395-132B-445C-B556-34523EF956DA}" dt="2021-09-16T09:49:07.035" v="5662" actId="1076"/>
          <ac:picMkLst>
            <pc:docMk/>
            <pc:sldMk cId="1442406809" sldId="267"/>
            <ac:picMk id="10" creationId="{AE4E0496-B0E0-4598-8D95-B087113EE09D}"/>
          </ac:picMkLst>
        </pc:picChg>
        <pc:picChg chg="add mod">
          <ac:chgData name="St W" userId="251f2ad6f04fcb20" providerId="LiveId" clId="{7438D395-132B-445C-B556-34523EF956DA}" dt="2021-09-11T11:33:47.470" v="4117"/>
          <ac:picMkLst>
            <pc:docMk/>
            <pc:sldMk cId="1442406809" sldId="267"/>
            <ac:picMk id="11" creationId="{400A4044-FAEF-4AA5-8CB6-765FFD4368D2}"/>
          </ac:picMkLst>
        </pc:picChg>
        <pc:picChg chg="del">
          <ac:chgData name="St W" userId="251f2ad6f04fcb20" providerId="LiveId" clId="{7438D395-132B-445C-B556-34523EF956DA}" dt="2021-09-02T13:22:36.054" v="2435" actId="478"/>
          <ac:picMkLst>
            <pc:docMk/>
            <pc:sldMk cId="1442406809" sldId="267"/>
            <ac:picMk id="12" creationId="{73940800-0675-423C-A2D2-1A10C963AB7F}"/>
          </ac:picMkLst>
        </pc:picChg>
        <pc:picChg chg="mod">
          <ac:chgData name="St W" userId="251f2ad6f04fcb20" providerId="LiveId" clId="{7438D395-132B-445C-B556-34523EF956DA}" dt="2021-09-16T09:48:55.177" v="5661" actId="1076"/>
          <ac:picMkLst>
            <pc:docMk/>
            <pc:sldMk cId="1442406809" sldId="267"/>
            <ac:picMk id="15" creationId="{22143520-FE64-4DEF-BFF9-0DB6596E6851}"/>
          </ac:picMkLst>
        </pc:picChg>
        <pc:picChg chg="mod">
          <ac:chgData name="St W" userId="251f2ad6f04fcb20" providerId="LiveId" clId="{7438D395-132B-445C-B556-34523EF956DA}" dt="2021-09-16T09:49:21.854" v="5664" actId="1076"/>
          <ac:picMkLst>
            <pc:docMk/>
            <pc:sldMk cId="1442406809" sldId="267"/>
            <ac:picMk id="17" creationId="{674CD435-8703-43D7-BCC0-FA5FC150907C}"/>
          </ac:picMkLst>
        </pc:picChg>
        <pc:picChg chg="add mod">
          <ac:chgData name="St W" userId="251f2ad6f04fcb20" providerId="LiveId" clId="{7438D395-132B-445C-B556-34523EF956DA}" dt="2021-09-16T09:49:37.059" v="5665" actId="1076"/>
          <ac:picMkLst>
            <pc:docMk/>
            <pc:sldMk cId="1442406809" sldId="267"/>
            <ac:picMk id="19" creationId="{42962B9C-3676-4BE4-80EC-326A58EFD81A}"/>
          </ac:picMkLst>
        </pc:picChg>
        <pc:picChg chg="mod">
          <ac:chgData name="St W" userId="251f2ad6f04fcb20" providerId="LiveId" clId="{7438D395-132B-445C-B556-34523EF956DA}" dt="2021-09-16T09:47:39.594" v="5653" actId="1076"/>
          <ac:picMkLst>
            <pc:docMk/>
            <pc:sldMk cId="1442406809" sldId="267"/>
            <ac:picMk id="20" creationId="{C82F7B47-8E1A-48B6-99C9-B8395CCA9D66}"/>
          </ac:picMkLst>
        </pc:picChg>
      </pc:sldChg>
      <pc:sldChg chg="addSp delSp modSp new mod modAnim">
        <pc:chgData name="St W" userId="251f2ad6f04fcb20" providerId="LiveId" clId="{7438D395-132B-445C-B556-34523EF956DA}" dt="2021-09-16T09:56:08.334" v="5681" actId="20577"/>
        <pc:sldMkLst>
          <pc:docMk/>
          <pc:sldMk cId="2455528858" sldId="268"/>
        </pc:sldMkLst>
        <pc:spChg chg="add mod">
          <ac:chgData name="St W" userId="251f2ad6f04fcb20" providerId="LiveId" clId="{7438D395-132B-445C-B556-34523EF956DA}" dt="2021-09-11T12:00:06.110" v="4161" actId="1076"/>
          <ac:spMkLst>
            <pc:docMk/>
            <pc:sldMk cId="2455528858" sldId="268"/>
            <ac:spMk id="3" creationId="{759E6B14-B3A0-4FD5-A9D9-22725E20837E}"/>
          </ac:spMkLst>
        </pc:spChg>
        <pc:spChg chg="add mod">
          <ac:chgData name="St W" userId="251f2ad6f04fcb20" providerId="LiveId" clId="{7438D395-132B-445C-B556-34523EF956DA}" dt="2021-09-16T09:56:08.334" v="5681" actId="20577"/>
          <ac:spMkLst>
            <pc:docMk/>
            <pc:sldMk cId="2455528858" sldId="268"/>
            <ac:spMk id="4" creationId="{313279EF-DAAB-41E4-9EB3-8ECE2E610C11}"/>
          </ac:spMkLst>
        </pc:spChg>
        <pc:spChg chg="add del mod">
          <ac:chgData name="St W" userId="251f2ad6f04fcb20" providerId="LiveId" clId="{7438D395-132B-445C-B556-34523EF956DA}" dt="2021-09-16T08:05:12.928" v="4689" actId="478"/>
          <ac:spMkLst>
            <pc:docMk/>
            <pc:sldMk cId="2455528858" sldId="268"/>
            <ac:spMk id="8" creationId="{0E2768D0-2F99-4121-98FC-F1A3D6075B56}"/>
          </ac:spMkLst>
        </pc:spChg>
        <pc:spChg chg="add del mod">
          <ac:chgData name="St W" userId="251f2ad6f04fcb20" providerId="LiveId" clId="{7438D395-132B-445C-B556-34523EF956DA}" dt="2021-09-16T08:05:12.928" v="4689" actId="478"/>
          <ac:spMkLst>
            <pc:docMk/>
            <pc:sldMk cId="2455528858" sldId="268"/>
            <ac:spMk id="9" creationId="{ACA6DDAE-50DD-4D98-A1B4-B876FAC29B51}"/>
          </ac:spMkLst>
        </pc:spChg>
        <pc:spChg chg="add mod">
          <ac:chgData name="St W" userId="251f2ad6f04fcb20" providerId="LiveId" clId="{7438D395-132B-445C-B556-34523EF956DA}" dt="2021-09-16T08:06:20.036" v="4701"/>
          <ac:spMkLst>
            <pc:docMk/>
            <pc:sldMk cId="2455528858" sldId="268"/>
            <ac:spMk id="10" creationId="{AFF604A8-A0BB-45B6-AC67-51AEE437AEBA}"/>
          </ac:spMkLst>
        </pc:spChg>
        <pc:spChg chg="add mod">
          <ac:chgData name="St W" userId="251f2ad6f04fcb20" providerId="LiveId" clId="{7438D395-132B-445C-B556-34523EF956DA}" dt="2021-09-16T08:06:20.036" v="4701"/>
          <ac:spMkLst>
            <pc:docMk/>
            <pc:sldMk cId="2455528858" sldId="268"/>
            <ac:spMk id="11" creationId="{2A11B58C-A2D9-4726-8245-3AEF26F70F2C}"/>
          </ac:spMkLst>
        </pc:spChg>
        <pc:picChg chg="add mod">
          <ac:chgData name="St W" userId="251f2ad6f04fcb20" providerId="LiveId" clId="{7438D395-132B-445C-B556-34523EF956DA}" dt="2021-09-11T11:28:05.836" v="4105" actId="1076"/>
          <ac:picMkLst>
            <pc:docMk/>
            <pc:sldMk cId="2455528858" sldId="268"/>
            <ac:picMk id="6" creationId="{79295498-20E6-4BF7-AB2D-2A48F7F4259B}"/>
          </ac:picMkLst>
        </pc:picChg>
        <pc:picChg chg="add mod">
          <ac:chgData name="St W" userId="251f2ad6f04fcb20" providerId="LiveId" clId="{7438D395-132B-445C-B556-34523EF956DA}" dt="2021-09-11T11:33:55.374" v="4119"/>
          <ac:picMkLst>
            <pc:docMk/>
            <pc:sldMk cId="2455528858" sldId="268"/>
            <ac:picMk id="7" creationId="{3CAAB9D4-FF13-47AD-8609-1B4137FD6E11}"/>
          </ac:picMkLst>
        </pc:picChg>
      </pc:sldChg>
      <pc:sldChg chg="modSp add del mod">
        <pc:chgData name="St W" userId="251f2ad6f04fcb20" providerId="LiveId" clId="{7438D395-132B-445C-B556-34523EF956DA}" dt="2021-09-16T07:43:05.757" v="4523" actId="47"/>
        <pc:sldMkLst>
          <pc:docMk/>
          <pc:sldMk cId="4123262682" sldId="269"/>
        </pc:sldMkLst>
        <pc:spChg chg="mod">
          <ac:chgData name="St W" userId="251f2ad6f04fcb20" providerId="LiveId" clId="{7438D395-132B-445C-B556-34523EF956DA}" dt="2021-09-16T07:37:31.392" v="4508" actId="20577"/>
          <ac:spMkLst>
            <pc:docMk/>
            <pc:sldMk cId="4123262682" sldId="269"/>
            <ac:spMk id="4" creationId="{0D75E716-C4B5-4FD1-87C5-4584F32791BC}"/>
          </ac:spMkLst>
        </pc:spChg>
      </pc:sldChg>
    </pc:docChg>
  </pc:docChgLst>
  <pc:docChgLst>
    <pc:chgData name="St W" userId="251f2ad6f04fcb20" providerId="LiveId" clId="{E96F146D-0EF8-4192-B69E-FE1A53C16760}"/>
    <pc:docChg chg="modSld">
      <pc:chgData name="St W" userId="251f2ad6f04fcb20" providerId="LiveId" clId="{E96F146D-0EF8-4192-B69E-FE1A53C16760}" dt="2021-09-20T07:35:14.285" v="68" actId="1036"/>
      <pc:docMkLst>
        <pc:docMk/>
      </pc:docMkLst>
      <pc:sldChg chg="modSp mod">
        <pc:chgData name="St W" userId="251f2ad6f04fcb20" providerId="LiveId" clId="{E96F146D-0EF8-4192-B69E-FE1A53C16760}" dt="2021-09-20T07:35:14.285" v="68" actId="1036"/>
        <pc:sldMkLst>
          <pc:docMk/>
          <pc:sldMk cId="1144189984" sldId="257"/>
        </pc:sldMkLst>
        <pc:spChg chg="mod">
          <ac:chgData name="St W" userId="251f2ad6f04fcb20" providerId="LiveId" clId="{E96F146D-0EF8-4192-B69E-FE1A53C16760}" dt="2021-09-20T07:35:14.285" v="68" actId="1036"/>
          <ac:spMkLst>
            <pc:docMk/>
            <pc:sldMk cId="1144189984" sldId="257"/>
            <ac:spMk id="7" creationId="{E800FDBC-AF65-4899-8CC8-EECE0E74DF82}"/>
          </ac:spMkLst>
        </pc:spChg>
      </pc:sldChg>
      <pc:sldChg chg="modSp mod">
        <pc:chgData name="St W" userId="251f2ad6f04fcb20" providerId="LiveId" clId="{E96F146D-0EF8-4192-B69E-FE1A53C16760}" dt="2021-09-20T07:34:43.739" v="65" actId="1037"/>
        <pc:sldMkLst>
          <pc:docMk/>
          <pc:sldMk cId="1442406809" sldId="267"/>
        </pc:sldMkLst>
        <pc:spChg chg="mod">
          <ac:chgData name="St W" userId="251f2ad6f04fcb20" providerId="LiveId" clId="{E96F146D-0EF8-4192-B69E-FE1A53C16760}" dt="2021-09-20T07:34:43.739" v="65" actId="1037"/>
          <ac:spMkLst>
            <pc:docMk/>
            <pc:sldMk cId="1442406809" sldId="267"/>
            <ac:spMk id="2" creationId="{B1432CAA-B27F-4ADF-B7BD-49EA29F6ADE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251f2ad6f04fcb20/Documents/ICVS_2021/ICVSpresentation/visual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251f2ad6f04fcb20/Documents/ICVS_2021/ICVSpresentation/visualgraph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Sheet1!$G$22</c:f>
              <c:strCache>
                <c:ptCount val="1"/>
                <c:pt idx="0">
                  <c:v>RGB baseline</c:v>
                </c:pt>
              </c:strCache>
            </c:strRef>
          </c:tx>
          <c:spPr>
            <a:solidFill>
              <a:schemeClr val="accent1"/>
            </a:solidFill>
            <a:ln>
              <a:noFill/>
            </a:ln>
            <a:effectLst/>
          </c:spPr>
          <c:invertIfNegative val="0"/>
          <c:cat>
            <c:strRef>
              <c:f>Sheet1!$H$21:$K$21</c:f>
              <c:strCache>
                <c:ptCount val="4"/>
                <c:pt idx="0">
                  <c:v>F1</c:v>
                </c:pt>
                <c:pt idx="1">
                  <c:v>TNR</c:v>
                </c:pt>
                <c:pt idx="2">
                  <c:v>TPR</c:v>
                </c:pt>
                <c:pt idx="3">
                  <c:v>Balanced Accuracy</c:v>
                </c:pt>
              </c:strCache>
            </c:strRef>
          </c:cat>
          <c:val>
            <c:numRef>
              <c:f>Sheet1!$H$22:$K$22</c:f>
              <c:numCache>
                <c:formatCode>General</c:formatCode>
                <c:ptCount val="4"/>
                <c:pt idx="0">
                  <c:v>87.6</c:v>
                </c:pt>
                <c:pt idx="1">
                  <c:v>80.099999999999994</c:v>
                </c:pt>
                <c:pt idx="2">
                  <c:v>92.7</c:v>
                </c:pt>
                <c:pt idx="3">
                  <c:v>86.4</c:v>
                </c:pt>
              </c:numCache>
            </c:numRef>
          </c:val>
          <c:extLst>
            <c:ext xmlns:c16="http://schemas.microsoft.com/office/drawing/2014/chart" uri="{C3380CC4-5D6E-409C-BE32-E72D297353CC}">
              <c16:uniqueId val="{00000000-D262-4E2C-9824-0C8981C3EEE9}"/>
            </c:ext>
          </c:extLst>
        </c:ser>
        <c:ser>
          <c:idx val="1"/>
          <c:order val="1"/>
          <c:tx>
            <c:strRef>
              <c:f>Sheet1!$G$23</c:f>
              <c:strCache>
                <c:ptCount val="1"/>
                <c:pt idx="0">
                  <c:v>Our RGB</c:v>
                </c:pt>
              </c:strCache>
            </c:strRef>
          </c:tx>
          <c:spPr>
            <a:solidFill>
              <a:schemeClr val="accent2"/>
            </a:solidFill>
            <a:ln>
              <a:noFill/>
            </a:ln>
            <a:effectLst/>
          </c:spPr>
          <c:invertIfNegative val="0"/>
          <c:cat>
            <c:strRef>
              <c:f>Sheet1!$H$21:$K$21</c:f>
              <c:strCache>
                <c:ptCount val="4"/>
                <c:pt idx="0">
                  <c:v>F1</c:v>
                </c:pt>
                <c:pt idx="1">
                  <c:v>TNR</c:v>
                </c:pt>
                <c:pt idx="2">
                  <c:v>TPR</c:v>
                </c:pt>
                <c:pt idx="3">
                  <c:v>Balanced Accuracy</c:v>
                </c:pt>
              </c:strCache>
            </c:strRef>
          </c:cat>
          <c:val>
            <c:numRef>
              <c:f>Sheet1!$H$23:$K$23</c:f>
              <c:numCache>
                <c:formatCode>General</c:formatCode>
                <c:ptCount val="4"/>
                <c:pt idx="0">
                  <c:v>89.4</c:v>
                </c:pt>
                <c:pt idx="1">
                  <c:v>85.7</c:v>
                </c:pt>
                <c:pt idx="2">
                  <c:v>93.3</c:v>
                </c:pt>
                <c:pt idx="3">
                  <c:v>89.5</c:v>
                </c:pt>
              </c:numCache>
            </c:numRef>
          </c:val>
          <c:extLst>
            <c:ext xmlns:c16="http://schemas.microsoft.com/office/drawing/2014/chart" uri="{C3380CC4-5D6E-409C-BE32-E72D297353CC}">
              <c16:uniqueId val="{00000001-D262-4E2C-9824-0C8981C3EEE9}"/>
            </c:ext>
          </c:extLst>
        </c:ser>
        <c:ser>
          <c:idx val="2"/>
          <c:order val="2"/>
          <c:tx>
            <c:strRef>
              <c:f>Sheet1!$G$24</c:f>
              <c:strCache>
                <c:ptCount val="1"/>
                <c:pt idx="0">
                  <c:v>Our OF</c:v>
                </c:pt>
              </c:strCache>
            </c:strRef>
          </c:tx>
          <c:spPr>
            <a:solidFill>
              <a:schemeClr val="accent3"/>
            </a:solidFill>
            <a:ln>
              <a:noFill/>
            </a:ln>
            <a:effectLst/>
          </c:spPr>
          <c:invertIfNegative val="0"/>
          <c:cat>
            <c:strRef>
              <c:f>Sheet1!$H$21:$K$21</c:f>
              <c:strCache>
                <c:ptCount val="4"/>
                <c:pt idx="0">
                  <c:v>F1</c:v>
                </c:pt>
                <c:pt idx="1">
                  <c:v>TNR</c:v>
                </c:pt>
                <c:pt idx="2">
                  <c:v>TPR</c:v>
                </c:pt>
                <c:pt idx="3">
                  <c:v>Balanced Accuracy</c:v>
                </c:pt>
              </c:strCache>
            </c:strRef>
          </c:cat>
          <c:val>
            <c:numRef>
              <c:f>Sheet1!$H$24:$K$24</c:f>
              <c:numCache>
                <c:formatCode>General</c:formatCode>
                <c:ptCount val="4"/>
                <c:pt idx="0">
                  <c:v>90.9</c:v>
                </c:pt>
                <c:pt idx="1">
                  <c:v>85.4</c:v>
                </c:pt>
                <c:pt idx="2">
                  <c:v>96.7</c:v>
                </c:pt>
                <c:pt idx="3">
                  <c:v>91.1</c:v>
                </c:pt>
              </c:numCache>
            </c:numRef>
          </c:val>
          <c:extLst>
            <c:ext xmlns:c16="http://schemas.microsoft.com/office/drawing/2014/chart" uri="{C3380CC4-5D6E-409C-BE32-E72D297353CC}">
              <c16:uniqueId val="{00000002-D262-4E2C-9824-0C8981C3EEE9}"/>
            </c:ext>
          </c:extLst>
        </c:ser>
        <c:ser>
          <c:idx val="3"/>
          <c:order val="3"/>
          <c:tx>
            <c:strRef>
              <c:f>Sheet1!$G$25</c:f>
              <c:strCache>
                <c:ptCount val="1"/>
                <c:pt idx="0">
                  <c:v>Our Fusion</c:v>
                </c:pt>
              </c:strCache>
            </c:strRef>
          </c:tx>
          <c:spPr>
            <a:solidFill>
              <a:schemeClr val="accent4"/>
            </a:solidFill>
            <a:ln>
              <a:noFill/>
            </a:ln>
            <a:effectLst/>
          </c:spPr>
          <c:invertIfNegative val="0"/>
          <c:cat>
            <c:strRef>
              <c:f>Sheet1!$H$21:$K$21</c:f>
              <c:strCache>
                <c:ptCount val="4"/>
                <c:pt idx="0">
                  <c:v>F1</c:v>
                </c:pt>
                <c:pt idx="1">
                  <c:v>TNR</c:v>
                </c:pt>
                <c:pt idx="2">
                  <c:v>TPR</c:v>
                </c:pt>
                <c:pt idx="3">
                  <c:v>Balanced Accuracy</c:v>
                </c:pt>
              </c:strCache>
            </c:strRef>
          </c:cat>
          <c:val>
            <c:numRef>
              <c:f>Sheet1!$H$25:$K$25</c:f>
              <c:numCache>
                <c:formatCode>General</c:formatCode>
                <c:ptCount val="4"/>
                <c:pt idx="0">
                  <c:v>91.7</c:v>
                </c:pt>
                <c:pt idx="1">
                  <c:v>87.2</c:v>
                </c:pt>
                <c:pt idx="2">
                  <c:v>96.5</c:v>
                </c:pt>
                <c:pt idx="3">
                  <c:v>91.9</c:v>
                </c:pt>
              </c:numCache>
            </c:numRef>
          </c:val>
          <c:extLst>
            <c:ext xmlns:c16="http://schemas.microsoft.com/office/drawing/2014/chart" uri="{C3380CC4-5D6E-409C-BE32-E72D297353CC}">
              <c16:uniqueId val="{00000003-D262-4E2C-9824-0C8981C3EEE9}"/>
            </c:ext>
          </c:extLst>
        </c:ser>
        <c:dLbls>
          <c:showLegendKey val="0"/>
          <c:showVal val="0"/>
          <c:showCatName val="0"/>
          <c:showSerName val="0"/>
          <c:showPercent val="0"/>
          <c:showBubbleSize val="0"/>
        </c:dLbls>
        <c:gapWidth val="219"/>
        <c:overlap val="-27"/>
        <c:axId val="1428068944"/>
        <c:axId val="1428066448"/>
      </c:barChart>
      <c:catAx>
        <c:axId val="1428068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crossAx val="1428066448"/>
        <c:crosses val="autoZero"/>
        <c:auto val="1"/>
        <c:lblAlgn val="ctr"/>
        <c:lblOffset val="100"/>
        <c:noMultiLvlLbl val="0"/>
      </c:catAx>
      <c:valAx>
        <c:axId val="142806644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428068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Sheet2!$D$6</c:f>
              <c:strCache>
                <c:ptCount val="1"/>
                <c:pt idx="0">
                  <c:v>Full face</c:v>
                </c:pt>
              </c:strCache>
            </c:strRef>
          </c:tx>
          <c:spPr>
            <a:solidFill>
              <a:schemeClr val="accent1"/>
            </a:solidFill>
            <a:ln>
              <a:noFill/>
            </a:ln>
            <a:effectLst/>
          </c:spPr>
          <c:invertIfNegative val="0"/>
          <c:cat>
            <c:strRef>
              <c:f>Sheet2!$E$5:$H$5</c:f>
              <c:strCache>
                <c:ptCount val="4"/>
                <c:pt idx="0">
                  <c:v>F1</c:v>
                </c:pt>
                <c:pt idx="1">
                  <c:v>TNR</c:v>
                </c:pt>
                <c:pt idx="2">
                  <c:v>TPR</c:v>
                </c:pt>
                <c:pt idx="3">
                  <c:v>Balanced Accuracy</c:v>
                </c:pt>
              </c:strCache>
            </c:strRef>
          </c:cat>
          <c:val>
            <c:numRef>
              <c:f>Sheet2!$E$6:$H$6</c:f>
              <c:numCache>
                <c:formatCode>General</c:formatCode>
                <c:ptCount val="4"/>
                <c:pt idx="0">
                  <c:v>90.1</c:v>
                </c:pt>
                <c:pt idx="1">
                  <c:v>86.3</c:v>
                </c:pt>
                <c:pt idx="2">
                  <c:v>94.2</c:v>
                </c:pt>
                <c:pt idx="3">
                  <c:v>90.3</c:v>
                </c:pt>
              </c:numCache>
            </c:numRef>
          </c:val>
          <c:extLst>
            <c:ext xmlns:c16="http://schemas.microsoft.com/office/drawing/2014/chart" uri="{C3380CC4-5D6E-409C-BE32-E72D297353CC}">
              <c16:uniqueId val="{00000000-5D00-4637-85EE-09B7CC2AECFF}"/>
            </c:ext>
          </c:extLst>
        </c:ser>
        <c:ser>
          <c:idx val="1"/>
          <c:order val="1"/>
          <c:tx>
            <c:strRef>
              <c:f>Sheet2!$D$7</c:f>
              <c:strCache>
                <c:ptCount val="1"/>
                <c:pt idx="0">
                  <c:v>Mouth-only</c:v>
                </c:pt>
              </c:strCache>
            </c:strRef>
          </c:tx>
          <c:spPr>
            <a:solidFill>
              <a:schemeClr val="accent2"/>
            </a:solidFill>
            <a:ln>
              <a:noFill/>
            </a:ln>
            <a:effectLst/>
          </c:spPr>
          <c:invertIfNegative val="0"/>
          <c:cat>
            <c:strRef>
              <c:f>Sheet2!$E$5:$H$5</c:f>
              <c:strCache>
                <c:ptCount val="4"/>
                <c:pt idx="0">
                  <c:v>F1</c:v>
                </c:pt>
                <c:pt idx="1">
                  <c:v>TNR</c:v>
                </c:pt>
                <c:pt idx="2">
                  <c:v>TPR</c:v>
                </c:pt>
                <c:pt idx="3">
                  <c:v>Balanced Accuracy</c:v>
                </c:pt>
              </c:strCache>
            </c:strRef>
          </c:cat>
          <c:val>
            <c:numRef>
              <c:f>Sheet2!$E$7:$H$7</c:f>
              <c:numCache>
                <c:formatCode>General</c:formatCode>
                <c:ptCount val="4"/>
                <c:pt idx="0">
                  <c:v>90.4</c:v>
                </c:pt>
                <c:pt idx="1">
                  <c:v>86.5</c:v>
                </c:pt>
                <c:pt idx="2">
                  <c:v>94.6</c:v>
                </c:pt>
                <c:pt idx="3">
                  <c:v>90.6</c:v>
                </c:pt>
              </c:numCache>
            </c:numRef>
          </c:val>
          <c:extLst>
            <c:ext xmlns:c16="http://schemas.microsoft.com/office/drawing/2014/chart" uri="{C3380CC4-5D6E-409C-BE32-E72D297353CC}">
              <c16:uniqueId val="{00000001-5D00-4637-85EE-09B7CC2AECFF}"/>
            </c:ext>
          </c:extLst>
        </c:ser>
        <c:ser>
          <c:idx val="2"/>
          <c:order val="2"/>
          <c:tx>
            <c:strRef>
              <c:f>Sheet2!$D$8</c:f>
              <c:strCache>
                <c:ptCount val="1"/>
                <c:pt idx="0">
                  <c:v>Lower face</c:v>
                </c:pt>
              </c:strCache>
            </c:strRef>
          </c:tx>
          <c:spPr>
            <a:solidFill>
              <a:schemeClr val="accent3"/>
            </a:solidFill>
            <a:ln>
              <a:noFill/>
            </a:ln>
            <a:effectLst/>
          </c:spPr>
          <c:invertIfNegative val="0"/>
          <c:cat>
            <c:strRef>
              <c:f>Sheet2!$E$5:$H$5</c:f>
              <c:strCache>
                <c:ptCount val="4"/>
                <c:pt idx="0">
                  <c:v>F1</c:v>
                </c:pt>
                <c:pt idx="1">
                  <c:v>TNR</c:v>
                </c:pt>
                <c:pt idx="2">
                  <c:v>TPR</c:v>
                </c:pt>
                <c:pt idx="3">
                  <c:v>Balanced Accuracy</c:v>
                </c:pt>
              </c:strCache>
            </c:strRef>
          </c:cat>
          <c:val>
            <c:numRef>
              <c:f>Sheet2!$E$8:$H$8</c:f>
              <c:numCache>
                <c:formatCode>General</c:formatCode>
                <c:ptCount val="4"/>
                <c:pt idx="0">
                  <c:v>91.7</c:v>
                </c:pt>
                <c:pt idx="1">
                  <c:v>87.2</c:v>
                </c:pt>
                <c:pt idx="2">
                  <c:v>96.5</c:v>
                </c:pt>
                <c:pt idx="3">
                  <c:v>91.9</c:v>
                </c:pt>
              </c:numCache>
            </c:numRef>
          </c:val>
          <c:extLst>
            <c:ext xmlns:c16="http://schemas.microsoft.com/office/drawing/2014/chart" uri="{C3380CC4-5D6E-409C-BE32-E72D297353CC}">
              <c16:uniqueId val="{00000002-5D00-4637-85EE-09B7CC2AECFF}"/>
            </c:ext>
          </c:extLst>
        </c:ser>
        <c:dLbls>
          <c:showLegendKey val="0"/>
          <c:showVal val="0"/>
          <c:showCatName val="0"/>
          <c:showSerName val="0"/>
          <c:showPercent val="0"/>
          <c:showBubbleSize val="0"/>
        </c:dLbls>
        <c:gapWidth val="219"/>
        <c:overlap val="-27"/>
        <c:axId val="1509290096"/>
        <c:axId val="1509276368"/>
      </c:barChart>
      <c:catAx>
        <c:axId val="1509290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crossAx val="1509276368"/>
        <c:crosses val="autoZero"/>
        <c:auto val="1"/>
        <c:lblAlgn val="ctr"/>
        <c:lblOffset val="100"/>
        <c:noMultiLvlLbl val="0"/>
      </c:catAx>
      <c:valAx>
        <c:axId val="1509276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09290096"/>
        <c:crosses val="autoZero"/>
        <c:crossBetween val="between"/>
      </c:valAx>
      <c:spPr>
        <a:noFill/>
        <a:ln>
          <a:noFill/>
        </a:ln>
        <a:effectLst/>
      </c:spPr>
    </c:plotArea>
    <c:legend>
      <c:legendPos val="b"/>
      <c:layout>
        <c:manualLayout>
          <c:xMode val="edge"/>
          <c:yMode val="edge"/>
          <c:x val="0.33676886359000285"/>
          <c:y val="0.91373714092835057"/>
          <c:w val="0.37213230771118322"/>
          <c:h val="7.0025204590184631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16811-FB36-420E-83DD-D346E81B11E8}" type="datetimeFigureOut">
              <a:rPr lang="en-DE" smtClean="0"/>
              <a:t>20/09/2021</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61D30-5D70-4E49-ADBE-2A3580F86D34}" type="slidenum">
              <a:rPr lang="en-DE" smtClean="0"/>
              <a:t>‹#›</a:t>
            </a:fld>
            <a:endParaRPr lang="en-DE"/>
          </a:p>
        </p:txBody>
      </p:sp>
    </p:spTree>
    <p:extLst>
      <p:ext uri="{BB962C8B-B14F-4D97-AF65-F5344CB8AC3E}">
        <p14:creationId xmlns:p14="http://schemas.microsoft.com/office/powerpoint/2010/main" val="827499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2F4E3-07FF-4B22-8EA7-932FE8334A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1017971F-06B8-4B0E-A709-EF168C3712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355969BF-8D79-43B8-BC3E-39EF51C529F2}"/>
              </a:ext>
            </a:extLst>
          </p:cNvPr>
          <p:cNvSpPr>
            <a:spLocks noGrp="1"/>
          </p:cNvSpPr>
          <p:nvPr>
            <p:ph type="dt" sz="half" idx="10"/>
          </p:nvPr>
        </p:nvSpPr>
        <p:spPr/>
        <p:txBody>
          <a:bodyPr/>
          <a:lstStyle/>
          <a:p>
            <a:fld id="{18953B13-011C-4ED1-A9E4-0B9CDFB2BD34}" type="datetime8">
              <a:rPr lang="en-DE" smtClean="0"/>
              <a:t>20/09/2021 09:08</a:t>
            </a:fld>
            <a:endParaRPr lang="en-DE"/>
          </a:p>
        </p:txBody>
      </p:sp>
      <p:sp>
        <p:nvSpPr>
          <p:cNvPr id="5" name="Footer Placeholder 4">
            <a:extLst>
              <a:ext uri="{FF2B5EF4-FFF2-40B4-BE49-F238E27FC236}">
                <a16:creationId xmlns:a16="http://schemas.microsoft.com/office/drawing/2014/main" id="{38DFAFB2-7860-44FA-8F36-7D7BFD38487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77F50A6-A824-4BF4-8921-3AA633BA50CA}"/>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3752636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780E-C9EF-4F4E-A53F-8EFE5EA475F6}"/>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30A4840F-95F0-4254-B925-BA600A007A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F3C19E6-F89D-47B7-9786-A4CFAC2EF17F}"/>
              </a:ext>
            </a:extLst>
          </p:cNvPr>
          <p:cNvSpPr>
            <a:spLocks noGrp="1"/>
          </p:cNvSpPr>
          <p:nvPr>
            <p:ph type="dt" sz="half" idx="10"/>
          </p:nvPr>
        </p:nvSpPr>
        <p:spPr/>
        <p:txBody>
          <a:bodyPr/>
          <a:lstStyle/>
          <a:p>
            <a:fld id="{BCF6D548-B8C1-4294-ADCC-A617000C547A}" type="datetime8">
              <a:rPr lang="en-DE" smtClean="0"/>
              <a:t>20/09/2021 09:08</a:t>
            </a:fld>
            <a:endParaRPr lang="en-DE"/>
          </a:p>
        </p:txBody>
      </p:sp>
      <p:sp>
        <p:nvSpPr>
          <p:cNvPr id="5" name="Footer Placeholder 4">
            <a:extLst>
              <a:ext uri="{FF2B5EF4-FFF2-40B4-BE49-F238E27FC236}">
                <a16:creationId xmlns:a16="http://schemas.microsoft.com/office/drawing/2014/main" id="{FAD59FEA-6BBC-4F28-B5D1-C70C7F2921D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AA2663D-8871-49FF-9FE2-FB3B2AE1FB28}"/>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3872741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53A018-5CCA-4BEB-AFF1-100ABEAC61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AD41A719-F1E2-401B-8762-32F0162541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3B8D3A7-BA70-45CA-850C-607A81F62273}"/>
              </a:ext>
            </a:extLst>
          </p:cNvPr>
          <p:cNvSpPr>
            <a:spLocks noGrp="1"/>
          </p:cNvSpPr>
          <p:nvPr>
            <p:ph type="dt" sz="half" idx="10"/>
          </p:nvPr>
        </p:nvSpPr>
        <p:spPr/>
        <p:txBody>
          <a:bodyPr/>
          <a:lstStyle/>
          <a:p>
            <a:fld id="{715A4F72-BAA1-457E-BDC9-5C330475F448}" type="datetime8">
              <a:rPr lang="en-DE" smtClean="0"/>
              <a:t>20/09/2021 09:08</a:t>
            </a:fld>
            <a:endParaRPr lang="en-DE"/>
          </a:p>
        </p:txBody>
      </p:sp>
      <p:sp>
        <p:nvSpPr>
          <p:cNvPr id="5" name="Footer Placeholder 4">
            <a:extLst>
              <a:ext uri="{FF2B5EF4-FFF2-40B4-BE49-F238E27FC236}">
                <a16:creationId xmlns:a16="http://schemas.microsoft.com/office/drawing/2014/main" id="{29339D3F-6078-4A2A-800D-33F6CD01C70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A5A4CA1-ED46-4263-AD8B-F025D6867AC4}"/>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1780030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D30-8F5D-43E5-B668-B241E3D8FAC6}"/>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B98D9A73-17C2-49A3-A411-04535F1EBE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A5065098-9310-4B58-9326-058C3889500D}"/>
              </a:ext>
            </a:extLst>
          </p:cNvPr>
          <p:cNvSpPr>
            <a:spLocks noGrp="1"/>
          </p:cNvSpPr>
          <p:nvPr>
            <p:ph type="dt" sz="half" idx="10"/>
          </p:nvPr>
        </p:nvSpPr>
        <p:spPr/>
        <p:txBody>
          <a:bodyPr/>
          <a:lstStyle/>
          <a:p>
            <a:fld id="{7872A4CA-D3CF-4762-A6D3-15BA1BACB004}" type="datetime8">
              <a:rPr lang="en-DE" smtClean="0"/>
              <a:t>20/09/2021 09:08</a:t>
            </a:fld>
            <a:endParaRPr lang="en-DE"/>
          </a:p>
        </p:txBody>
      </p:sp>
      <p:sp>
        <p:nvSpPr>
          <p:cNvPr id="5" name="Footer Placeholder 4">
            <a:extLst>
              <a:ext uri="{FF2B5EF4-FFF2-40B4-BE49-F238E27FC236}">
                <a16:creationId xmlns:a16="http://schemas.microsoft.com/office/drawing/2014/main" id="{CE5F4366-2E7F-4106-AF15-E6543389A9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1FBD582-D0AA-4539-A096-22744068CE4D}"/>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300628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46655-6581-40E1-A1CF-388900FCE7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0F80D765-794D-4D96-A0DF-0F6D13DFBE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62D271-56CD-426F-8890-DE51CF77FCF6}"/>
              </a:ext>
            </a:extLst>
          </p:cNvPr>
          <p:cNvSpPr>
            <a:spLocks noGrp="1"/>
          </p:cNvSpPr>
          <p:nvPr>
            <p:ph type="dt" sz="half" idx="10"/>
          </p:nvPr>
        </p:nvSpPr>
        <p:spPr/>
        <p:txBody>
          <a:bodyPr/>
          <a:lstStyle/>
          <a:p>
            <a:fld id="{FB311362-59B6-40B4-9FE4-0EADC1425573}" type="datetime8">
              <a:rPr lang="en-DE" smtClean="0"/>
              <a:t>20/09/2021 09:08</a:t>
            </a:fld>
            <a:endParaRPr lang="en-DE"/>
          </a:p>
        </p:txBody>
      </p:sp>
      <p:sp>
        <p:nvSpPr>
          <p:cNvPr id="5" name="Footer Placeholder 4">
            <a:extLst>
              <a:ext uri="{FF2B5EF4-FFF2-40B4-BE49-F238E27FC236}">
                <a16:creationId xmlns:a16="http://schemas.microsoft.com/office/drawing/2014/main" id="{63CF6A48-F458-4765-99C7-58D26190F54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AFC4F03-71A2-41DA-9664-B8CA2AF5067B}"/>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279912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7D87-8E2B-43CF-9AEE-0458BEAE34C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4A9D1A1-F07B-4F20-8C82-943E6921E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6B5758F7-7974-4621-8D80-3B347BCFC2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9E7E868C-BFEB-43A4-9CE2-BB1F9918A370}"/>
              </a:ext>
            </a:extLst>
          </p:cNvPr>
          <p:cNvSpPr>
            <a:spLocks noGrp="1"/>
          </p:cNvSpPr>
          <p:nvPr>
            <p:ph type="dt" sz="half" idx="10"/>
          </p:nvPr>
        </p:nvSpPr>
        <p:spPr/>
        <p:txBody>
          <a:bodyPr/>
          <a:lstStyle/>
          <a:p>
            <a:fld id="{CE176461-83E2-4189-9E73-5B50A64CD5ED}" type="datetime8">
              <a:rPr lang="en-DE" smtClean="0"/>
              <a:t>20/09/2021 09:08</a:t>
            </a:fld>
            <a:endParaRPr lang="en-DE"/>
          </a:p>
        </p:txBody>
      </p:sp>
      <p:sp>
        <p:nvSpPr>
          <p:cNvPr id="6" name="Footer Placeholder 5">
            <a:extLst>
              <a:ext uri="{FF2B5EF4-FFF2-40B4-BE49-F238E27FC236}">
                <a16:creationId xmlns:a16="http://schemas.microsoft.com/office/drawing/2014/main" id="{2D35AA9D-B10F-4D5F-94D3-E0CBB48C5F1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F41C4E-3615-4FB9-BACE-86F22CBE716A}"/>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1535992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267FE-2666-4151-A59D-93791CA36F8A}"/>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DCA45491-9278-4F53-9C5C-6C1817610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C29348-2AC3-49C5-BAC4-F5B4E28DD4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12E2794D-5DF5-428F-BD2C-95150BAEA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6D7CA8-432A-4C0D-A4F6-0CFB5BDA96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BDE3144-DEEE-4A83-A9F3-FFD13C4D8529}"/>
              </a:ext>
            </a:extLst>
          </p:cNvPr>
          <p:cNvSpPr>
            <a:spLocks noGrp="1"/>
          </p:cNvSpPr>
          <p:nvPr>
            <p:ph type="dt" sz="half" idx="10"/>
          </p:nvPr>
        </p:nvSpPr>
        <p:spPr/>
        <p:txBody>
          <a:bodyPr/>
          <a:lstStyle/>
          <a:p>
            <a:fld id="{46D8A7E0-A57E-419E-BD70-3123FCDAF26D}" type="datetime8">
              <a:rPr lang="en-DE" smtClean="0"/>
              <a:t>20/09/2021 09:08</a:t>
            </a:fld>
            <a:endParaRPr lang="en-DE"/>
          </a:p>
        </p:txBody>
      </p:sp>
      <p:sp>
        <p:nvSpPr>
          <p:cNvPr id="8" name="Footer Placeholder 7">
            <a:extLst>
              <a:ext uri="{FF2B5EF4-FFF2-40B4-BE49-F238E27FC236}">
                <a16:creationId xmlns:a16="http://schemas.microsoft.com/office/drawing/2014/main" id="{102CF30C-0239-47B5-A079-770F7133CFC4}"/>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5356F6C1-FCD5-4A01-AF3B-72FD2709F824}"/>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49090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F808-C732-419E-AE65-B5EDDD79A3F2}"/>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7CFE3396-1515-4642-A468-26E94F21EB55}"/>
              </a:ext>
            </a:extLst>
          </p:cNvPr>
          <p:cNvSpPr>
            <a:spLocks noGrp="1"/>
          </p:cNvSpPr>
          <p:nvPr>
            <p:ph type="dt" sz="half" idx="10"/>
          </p:nvPr>
        </p:nvSpPr>
        <p:spPr/>
        <p:txBody>
          <a:bodyPr/>
          <a:lstStyle/>
          <a:p>
            <a:fld id="{FA94062D-AE3B-4312-9D7A-4919AD6C7FE5}" type="datetime8">
              <a:rPr lang="en-DE" smtClean="0"/>
              <a:t>20/09/2021 09:08</a:t>
            </a:fld>
            <a:endParaRPr lang="en-DE"/>
          </a:p>
        </p:txBody>
      </p:sp>
      <p:sp>
        <p:nvSpPr>
          <p:cNvPr id="4" name="Footer Placeholder 3">
            <a:extLst>
              <a:ext uri="{FF2B5EF4-FFF2-40B4-BE49-F238E27FC236}">
                <a16:creationId xmlns:a16="http://schemas.microsoft.com/office/drawing/2014/main" id="{EBE3F47D-B0CF-4BB6-9B27-EBB1582D550C}"/>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A881842-A503-4D52-B644-D908F805213B}"/>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243505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71F33-8E01-400C-BF78-90411C22D4AD}"/>
              </a:ext>
            </a:extLst>
          </p:cNvPr>
          <p:cNvSpPr>
            <a:spLocks noGrp="1"/>
          </p:cNvSpPr>
          <p:nvPr>
            <p:ph type="dt" sz="half" idx="10"/>
          </p:nvPr>
        </p:nvSpPr>
        <p:spPr/>
        <p:txBody>
          <a:bodyPr/>
          <a:lstStyle/>
          <a:p>
            <a:fld id="{63C01497-2EC5-41EB-9D91-36F3AF66CFFA}" type="datetime8">
              <a:rPr lang="en-DE" smtClean="0"/>
              <a:t>20/09/2021 09:08</a:t>
            </a:fld>
            <a:endParaRPr lang="en-DE"/>
          </a:p>
        </p:txBody>
      </p:sp>
      <p:sp>
        <p:nvSpPr>
          <p:cNvPr id="3" name="Footer Placeholder 2">
            <a:extLst>
              <a:ext uri="{FF2B5EF4-FFF2-40B4-BE49-F238E27FC236}">
                <a16:creationId xmlns:a16="http://schemas.microsoft.com/office/drawing/2014/main" id="{C10BF335-DCBD-4928-B204-C3346370BCDE}"/>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1E3249F5-D780-4C7C-88BD-34CDDC3CF437}"/>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4178039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AB86-08AE-4CC3-995F-261596130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A5A8D78C-FA69-4C9A-8B0B-D7330EAF45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00B15687-3762-4AE8-AE81-D36EA0895D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15B857-85DD-4FFB-95EA-52342FAEF832}"/>
              </a:ext>
            </a:extLst>
          </p:cNvPr>
          <p:cNvSpPr>
            <a:spLocks noGrp="1"/>
          </p:cNvSpPr>
          <p:nvPr>
            <p:ph type="dt" sz="half" idx="10"/>
          </p:nvPr>
        </p:nvSpPr>
        <p:spPr/>
        <p:txBody>
          <a:bodyPr/>
          <a:lstStyle/>
          <a:p>
            <a:fld id="{7B4B39E7-D810-489C-856C-3AF1D3F3B96A}" type="datetime8">
              <a:rPr lang="en-DE" smtClean="0"/>
              <a:t>20/09/2021 09:08</a:t>
            </a:fld>
            <a:endParaRPr lang="en-DE"/>
          </a:p>
        </p:txBody>
      </p:sp>
      <p:sp>
        <p:nvSpPr>
          <p:cNvPr id="6" name="Footer Placeholder 5">
            <a:extLst>
              <a:ext uri="{FF2B5EF4-FFF2-40B4-BE49-F238E27FC236}">
                <a16:creationId xmlns:a16="http://schemas.microsoft.com/office/drawing/2014/main" id="{6016BC94-4EB6-4A36-A900-751C7B37DC67}"/>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2FD0624-4521-44A1-BFE6-2E9816868E2F}"/>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78305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90AE-F3E0-4C0C-9E25-359237002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0239730C-141D-429F-8B6C-48322CE3E8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C001797D-CE63-46AD-9822-A25E900ED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DFBF6A-5D03-4A54-823A-5CED6179C4CD}"/>
              </a:ext>
            </a:extLst>
          </p:cNvPr>
          <p:cNvSpPr>
            <a:spLocks noGrp="1"/>
          </p:cNvSpPr>
          <p:nvPr>
            <p:ph type="dt" sz="half" idx="10"/>
          </p:nvPr>
        </p:nvSpPr>
        <p:spPr/>
        <p:txBody>
          <a:bodyPr/>
          <a:lstStyle/>
          <a:p>
            <a:fld id="{508B9279-D6DB-4E0B-BC53-61720A6BB1CE}" type="datetime8">
              <a:rPr lang="en-DE" smtClean="0"/>
              <a:t>20/09/2021 09:08</a:t>
            </a:fld>
            <a:endParaRPr lang="en-DE"/>
          </a:p>
        </p:txBody>
      </p:sp>
      <p:sp>
        <p:nvSpPr>
          <p:cNvPr id="6" name="Footer Placeholder 5">
            <a:extLst>
              <a:ext uri="{FF2B5EF4-FFF2-40B4-BE49-F238E27FC236}">
                <a16:creationId xmlns:a16="http://schemas.microsoft.com/office/drawing/2014/main" id="{64124121-F49F-4A5D-AE1C-EB7B8634CB5F}"/>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BFF166F-5952-4E2B-A457-5EE0E37EC926}"/>
              </a:ext>
            </a:extLst>
          </p:cNvPr>
          <p:cNvSpPr>
            <a:spLocks noGrp="1"/>
          </p:cNvSpPr>
          <p:nvPr>
            <p:ph type="sldNum" sz="quarter" idx="12"/>
          </p:nvPr>
        </p:nvSpPr>
        <p:spPr/>
        <p:txBody>
          <a:bodyPr/>
          <a:lstStyle/>
          <a:p>
            <a:fld id="{015130BC-99F5-4362-9577-74C2CAE2CFC7}" type="slidenum">
              <a:rPr lang="en-DE" smtClean="0"/>
              <a:t>‹#›</a:t>
            </a:fld>
            <a:endParaRPr lang="en-DE"/>
          </a:p>
        </p:txBody>
      </p:sp>
    </p:spTree>
    <p:extLst>
      <p:ext uri="{BB962C8B-B14F-4D97-AF65-F5344CB8AC3E}">
        <p14:creationId xmlns:p14="http://schemas.microsoft.com/office/powerpoint/2010/main" val="1981389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7F21AB-8FD4-4C28-AA8E-92292B7FF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F1405FB4-9E70-458E-B514-2FDA3E7F2D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577C3E6-181A-4DCC-AB9B-EC86400019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FE5BC-9F5A-4A9D-A75A-FBA3E98DF6B5}" type="datetime8">
              <a:rPr lang="en-DE" smtClean="0"/>
              <a:t>20/09/2021 09:08</a:t>
            </a:fld>
            <a:endParaRPr lang="en-DE"/>
          </a:p>
        </p:txBody>
      </p:sp>
      <p:sp>
        <p:nvSpPr>
          <p:cNvPr id="5" name="Footer Placeholder 4">
            <a:extLst>
              <a:ext uri="{FF2B5EF4-FFF2-40B4-BE49-F238E27FC236}">
                <a16:creationId xmlns:a16="http://schemas.microsoft.com/office/drawing/2014/main" id="{14CE03AF-539A-4C22-A9F9-CD0B459109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889C3411-979F-46F7-8F7F-D0F792D684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130BC-99F5-4362-9577-74C2CAE2CFC7}" type="slidenum">
              <a:rPr lang="en-DE" smtClean="0"/>
              <a:t>‹#›</a:t>
            </a:fld>
            <a:endParaRPr lang="en-DE"/>
          </a:p>
        </p:txBody>
      </p:sp>
    </p:spTree>
    <p:extLst>
      <p:ext uri="{BB962C8B-B14F-4D97-AF65-F5344CB8AC3E}">
        <p14:creationId xmlns:p14="http://schemas.microsoft.com/office/powerpoint/2010/main" val="1791928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image" Target="../media/image3.png"/><Relationship Id="rId2" Type="http://schemas.openxmlformats.org/officeDocument/2006/relationships/chart" Target="../charts/char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11" Type="http://schemas.openxmlformats.org/officeDocument/2006/relationships/image" Target="../media/image1.jpeg"/><Relationship Id="rId5" Type="http://schemas.openxmlformats.org/officeDocument/2006/relationships/tags" Target="../tags/tag5.xml"/><Relationship Id="rId10" Type="http://schemas.openxmlformats.org/officeDocument/2006/relationships/image" Target="../media/image17.png"/><Relationship Id="rId4" Type="http://schemas.openxmlformats.org/officeDocument/2006/relationships/tags" Target="../tags/tag4.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5DC1F5-8A88-4D05-A9E7-68EB5C3A916A}"/>
              </a:ext>
            </a:extLst>
          </p:cNvPr>
          <p:cNvSpPr txBox="1"/>
          <p:nvPr/>
        </p:nvSpPr>
        <p:spPr>
          <a:xfrm>
            <a:off x="1438837" y="1887470"/>
            <a:ext cx="9474100" cy="1754326"/>
          </a:xfrm>
          <a:prstGeom prst="rect">
            <a:avLst/>
          </a:prstGeom>
          <a:noFill/>
        </p:spPr>
        <p:txBody>
          <a:bodyPr wrap="square" rtlCol="0">
            <a:spAutoFit/>
          </a:bodyPr>
          <a:lstStyle/>
          <a:p>
            <a:pPr algn="ctr"/>
            <a:r>
              <a:rPr lang="en-GB" sz="3600" b="1" i="0" u="none" strike="noStrike" baseline="0" dirty="0">
                <a:latin typeface="CMBX12"/>
              </a:rPr>
              <a:t>See the silence:</a:t>
            </a:r>
          </a:p>
          <a:p>
            <a:pPr algn="ctr"/>
            <a:r>
              <a:rPr lang="en-GB" sz="3600" b="1" i="0" u="none" strike="noStrike" baseline="0" dirty="0">
                <a:latin typeface="CMBX12"/>
              </a:rPr>
              <a:t>improving visual-only voice activity detection by</a:t>
            </a:r>
          </a:p>
          <a:p>
            <a:pPr algn="ctr"/>
            <a:r>
              <a:rPr lang="en-GB" sz="3600" b="1" i="0" u="none" strike="noStrike" baseline="0" dirty="0">
                <a:latin typeface="CMBX12"/>
              </a:rPr>
              <a:t>optical flow and RGB fusion</a:t>
            </a:r>
            <a:endParaRPr lang="en-DE" sz="3600" b="1" dirty="0"/>
          </a:p>
        </p:txBody>
      </p:sp>
      <p:sp>
        <p:nvSpPr>
          <p:cNvPr id="5" name="TextBox 4">
            <a:extLst>
              <a:ext uri="{FF2B5EF4-FFF2-40B4-BE49-F238E27FC236}">
                <a16:creationId xmlns:a16="http://schemas.microsoft.com/office/drawing/2014/main" id="{51065D7A-D122-46EA-81F9-962F56F21DE5}"/>
              </a:ext>
            </a:extLst>
          </p:cNvPr>
          <p:cNvSpPr txBox="1"/>
          <p:nvPr/>
        </p:nvSpPr>
        <p:spPr>
          <a:xfrm>
            <a:off x="302342" y="4328280"/>
            <a:ext cx="11747090" cy="369332"/>
          </a:xfrm>
          <a:prstGeom prst="rect">
            <a:avLst/>
          </a:prstGeom>
          <a:noFill/>
        </p:spPr>
        <p:txBody>
          <a:bodyPr wrap="square" rtlCol="0">
            <a:spAutoFit/>
          </a:bodyPr>
          <a:lstStyle/>
          <a:p>
            <a:r>
              <a:rPr lang="en-GB" b="1" dirty="0"/>
              <a:t>Danu Caus                                  </a:t>
            </a:r>
            <a:r>
              <a:rPr lang="en-GB" dirty="0"/>
              <a:t>Guillaume Carbajal                                    Timo Gerkmann                                        Simone Frintrop</a:t>
            </a:r>
            <a:endParaRPr lang="en-DE" dirty="0"/>
          </a:p>
        </p:txBody>
      </p:sp>
      <p:sp>
        <p:nvSpPr>
          <p:cNvPr id="6" name="Slide Number Placeholder 5">
            <a:extLst>
              <a:ext uri="{FF2B5EF4-FFF2-40B4-BE49-F238E27FC236}">
                <a16:creationId xmlns:a16="http://schemas.microsoft.com/office/drawing/2014/main" id="{05E0AC45-6ED5-4F22-BB64-C091CBBF0965}"/>
              </a:ext>
            </a:extLst>
          </p:cNvPr>
          <p:cNvSpPr>
            <a:spLocks noGrp="1"/>
          </p:cNvSpPr>
          <p:nvPr>
            <p:ph type="sldNum" sz="quarter" idx="12"/>
          </p:nvPr>
        </p:nvSpPr>
        <p:spPr/>
        <p:txBody>
          <a:bodyPr/>
          <a:lstStyle/>
          <a:p>
            <a:fld id="{015130BC-99F5-4362-9577-74C2CAE2CFC7}" type="slidenum">
              <a:rPr lang="en-DE" smtClean="0"/>
              <a:t>1</a:t>
            </a:fld>
            <a:endParaRPr lang="en-DE" dirty="0"/>
          </a:p>
        </p:txBody>
      </p:sp>
      <p:pic>
        <p:nvPicPr>
          <p:cNvPr id="3" name="Picture 2" descr="Text&#10;&#10;Description automatically generated with medium confidence">
            <a:extLst>
              <a:ext uri="{FF2B5EF4-FFF2-40B4-BE49-F238E27FC236}">
                <a16:creationId xmlns:a16="http://schemas.microsoft.com/office/drawing/2014/main" id="{CBE7B5A0-E200-4B27-8FF1-E11293D34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cxnSp>
        <p:nvCxnSpPr>
          <p:cNvPr id="7" name="Straight Connector 6">
            <a:extLst>
              <a:ext uri="{FF2B5EF4-FFF2-40B4-BE49-F238E27FC236}">
                <a16:creationId xmlns:a16="http://schemas.microsoft.com/office/drawing/2014/main" id="{A9DAC16D-34DF-46EA-AB47-B5F15E58D107}"/>
              </a:ext>
            </a:extLst>
          </p:cNvPr>
          <p:cNvCxnSpPr/>
          <p:nvPr/>
        </p:nvCxnSpPr>
        <p:spPr>
          <a:xfrm>
            <a:off x="394358" y="4904288"/>
            <a:ext cx="38498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A1485B2-F3DA-45AE-A12E-6B6D9355BA51}"/>
              </a:ext>
            </a:extLst>
          </p:cNvPr>
          <p:cNvSpPr txBox="1"/>
          <p:nvPr/>
        </p:nvSpPr>
        <p:spPr>
          <a:xfrm>
            <a:off x="302342" y="5065316"/>
            <a:ext cx="11314565" cy="923330"/>
          </a:xfrm>
          <a:prstGeom prst="rect">
            <a:avLst/>
          </a:prstGeom>
          <a:noFill/>
        </p:spPr>
        <p:txBody>
          <a:bodyPr wrap="square" rtlCol="0">
            <a:spAutoFit/>
          </a:bodyPr>
          <a:lstStyle/>
          <a:p>
            <a:pPr algn="l"/>
            <a:r>
              <a:rPr lang="en-GB" sz="1800" b="0" i="0" u="none" strike="noStrike" baseline="0" dirty="0">
                <a:latin typeface="CMR9"/>
              </a:rPr>
              <a:t>This work was supported by the Alliance of Hamburg Universities for Computer Science (ahoi.digital) as part of the Adaptive Crossmodal Sensor Data Acquisition (ACSDA) research project and by the German Research Foundation (DFG) in the Transregional project Crossmodal Learning (TRR 169).</a:t>
            </a:r>
            <a:endParaRPr lang="en-DE" dirty="0"/>
          </a:p>
        </p:txBody>
      </p:sp>
    </p:spTree>
    <p:extLst>
      <p:ext uri="{BB962C8B-B14F-4D97-AF65-F5344CB8AC3E}">
        <p14:creationId xmlns:p14="http://schemas.microsoft.com/office/powerpoint/2010/main" val="3474938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AA20C8-34AC-4E4A-81A0-59F401E224EC}"/>
              </a:ext>
            </a:extLst>
          </p:cNvPr>
          <p:cNvSpPr txBox="1"/>
          <p:nvPr/>
        </p:nvSpPr>
        <p:spPr>
          <a:xfrm>
            <a:off x="4495986" y="424552"/>
            <a:ext cx="3004495" cy="523220"/>
          </a:xfrm>
          <a:prstGeom prst="rect">
            <a:avLst/>
          </a:prstGeom>
          <a:noFill/>
        </p:spPr>
        <p:txBody>
          <a:bodyPr wrap="square" rtlCol="0">
            <a:spAutoFit/>
          </a:bodyPr>
          <a:lstStyle/>
          <a:p>
            <a:r>
              <a:rPr lang="en-GB" sz="2800" b="1" dirty="0"/>
              <a:t>Input type results  </a:t>
            </a:r>
            <a:endParaRPr lang="en-DE" sz="2800" b="1" dirty="0"/>
          </a:p>
        </p:txBody>
      </p:sp>
      <p:sp>
        <p:nvSpPr>
          <p:cNvPr id="6" name="Slide Number Placeholder 5">
            <a:extLst>
              <a:ext uri="{FF2B5EF4-FFF2-40B4-BE49-F238E27FC236}">
                <a16:creationId xmlns:a16="http://schemas.microsoft.com/office/drawing/2014/main" id="{B15F0CA1-F3E8-49AC-9686-B7DF2CA0229C}"/>
              </a:ext>
            </a:extLst>
          </p:cNvPr>
          <p:cNvSpPr>
            <a:spLocks noGrp="1"/>
          </p:cNvSpPr>
          <p:nvPr>
            <p:ph type="sldNum" sz="quarter" idx="12"/>
          </p:nvPr>
        </p:nvSpPr>
        <p:spPr/>
        <p:txBody>
          <a:bodyPr/>
          <a:lstStyle/>
          <a:p>
            <a:fld id="{015130BC-99F5-4362-9577-74C2CAE2CFC7}" type="slidenum">
              <a:rPr lang="en-DE" smtClean="0"/>
              <a:t>10</a:t>
            </a:fld>
            <a:endParaRPr lang="en-DE"/>
          </a:p>
        </p:txBody>
      </p:sp>
      <p:graphicFrame>
        <p:nvGraphicFramePr>
          <p:cNvPr id="7" name="Chart 6">
            <a:extLst>
              <a:ext uri="{FF2B5EF4-FFF2-40B4-BE49-F238E27FC236}">
                <a16:creationId xmlns:a16="http://schemas.microsoft.com/office/drawing/2014/main" id="{B103ECE1-5E99-4BB9-B331-FCE034512107}"/>
              </a:ext>
            </a:extLst>
          </p:cNvPr>
          <p:cNvGraphicFramePr>
            <a:graphicFrameLocks/>
          </p:cNvGraphicFramePr>
          <p:nvPr>
            <p:extLst>
              <p:ext uri="{D42A27DB-BD31-4B8C-83A1-F6EECF244321}">
                <p14:modId xmlns:p14="http://schemas.microsoft.com/office/powerpoint/2010/main" val="2331752297"/>
              </p:ext>
            </p:extLst>
          </p:nvPr>
        </p:nvGraphicFramePr>
        <p:xfrm>
          <a:off x="1515425" y="1399120"/>
          <a:ext cx="8965615" cy="5034328"/>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Text&#10;&#10;Description automatically generated with medium confidence">
            <a:extLst>
              <a:ext uri="{FF2B5EF4-FFF2-40B4-BE49-F238E27FC236}">
                <a16:creationId xmlns:a16="http://schemas.microsoft.com/office/drawing/2014/main" id="{441D9532-3039-4DA0-9DFD-05DC066F6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pic>
        <p:nvPicPr>
          <p:cNvPr id="10" name="Picture 9">
            <a:extLst>
              <a:ext uri="{FF2B5EF4-FFF2-40B4-BE49-F238E27FC236}">
                <a16:creationId xmlns:a16="http://schemas.microsoft.com/office/drawing/2014/main" id="{40C8FB9A-5948-4BA7-B8CA-030A8052F01E}"/>
              </a:ext>
            </a:extLst>
          </p:cNvPr>
          <p:cNvPicPr>
            <a:picLocks noChangeAspect="1"/>
          </p:cNvPicPr>
          <p:nvPr/>
        </p:nvPicPr>
        <p:blipFill>
          <a:blip r:embed="rId4"/>
          <a:stretch>
            <a:fillRect/>
          </a:stretch>
        </p:blipFill>
        <p:spPr>
          <a:xfrm>
            <a:off x="3153645" y="1399121"/>
            <a:ext cx="527402" cy="4345188"/>
          </a:xfrm>
          <a:prstGeom prst="rect">
            <a:avLst/>
          </a:prstGeom>
        </p:spPr>
      </p:pic>
      <p:pic>
        <p:nvPicPr>
          <p:cNvPr id="11" name="Picture 10">
            <a:extLst>
              <a:ext uri="{FF2B5EF4-FFF2-40B4-BE49-F238E27FC236}">
                <a16:creationId xmlns:a16="http://schemas.microsoft.com/office/drawing/2014/main" id="{E30B789C-F1C7-448B-A5AB-7FB2DEED3A2C}"/>
              </a:ext>
            </a:extLst>
          </p:cNvPr>
          <p:cNvPicPr>
            <a:picLocks noChangeAspect="1"/>
          </p:cNvPicPr>
          <p:nvPr/>
        </p:nvPicPr>
        <p:blipFill>
          <a:blip r:embed="rId4"/>
          <a:stretch>
            <a:fillRect/>
          </a:stretch>
        </p:blipFill>
        <p:spPr>
          <a:xfrm>
            <a:off x="5275521" y="1322086"/>
            <a:ext cx="527402" cy="4345188"/>
          </a:xfrm>
          <a:prstGeom prst="rect">
            <a:avLst/>
          </a:prstGeom>
        </p:spPr>
      </p:pic>
      <p:pic>
        <p:nvPicPr>
          <p:cNvPr id="12" name="Picture 11">
            <a:extLst>
              <a:ext uri="{FF2B5EF4-FFF2-40B4-BE49-F238E27FC236}">
                <a16:creationId xmlns:a16="http://schemas.microsoft.com/office/drawing/2014/main" id="{C884AB7C-F9DA-4F94-8474-8EF7C4EACC46}"/>
              </a:ext>
            </a:extLst>
          </p:cNvPr>
          <p:cNvPicPr>
            <a:picLocks noChangeAspect="1"/>
          </p:cNvPicPr>
          <p:nvPr/>
        </p:nvPicPr>
        <p:blipFill>
          <a:blip r:embed="rId4"/>
          <a:stretch>
            <a:fillRect/>
          </a:stretch>
        </p:blipFill>
        <p:spPr>
          <a:xfrm>
            <a:off x="7397397" y="1345531"/>
            <a:ext cx="527402" cy="4345188"/>
          </a:xfrm>
          <a:prstGeom prst="rect">
            <a:avLst/>
          </a:prstGeom>
        </p:spPr>
      </p:pic>
      <p:pic>
        <p:nvPicPr>
          <p:cNvPr id="13" name="Picture 12">
            <a:extLst>
              <a:ext uri="{FF2B5EF4-FFF2-40B4-BE49-F238E27FC236}">
                <a16:creationId xmlns:a16="http://schemas.microsoft.com/office/drawing/2014/main" id="{3FFE8B7C-0800-4610-B413-6905141E7D9D}"/>
              </a:ext>
            </a:extLst>
          </p:cNvPr>
          <p:cNvPicPr>
            <a:picLocks noChangeAspect="1"/>
          </p:cNvPicPr>
          <p:nvPr/>
        </p:nvPicPr>
        <p:blipFill>
          <a:blip r:embed="rId4"/>
          <a:stretch>
            <a:fillRect/>
          </a:stretch>
        </p:blipFill>
        <p:spPr>
          <a:xfrm>
            <a:off x="9531759" y="1399121"/>
            <a:ext cx="527402" cy="4345188"/>
          </a:xfrm>
          <a:prstGeom prst="rect">
            <a:avLst/>
          </a:prstGeom>
        </p:spPr>
      </p:pic>
      <p:pic>
        <p:nvPicPr>
          <p:cNvPr id="3" name="Picture 2">
            <a:extLst>
              <a:ext uri="{FF2B5EF4-FFF2-40B4-BE49-F238E27FC236}">
                <a16:creationId xmlns:a16="http://schemas.microsoft.com/office/drawing/2014/main" id="{0C3A507C-4295-4A13-BA3E-51DAB7CAF8FB}"/>
              </a:ext>
            </a:extLst>
          </p:cNvPr>
          <p:cNvPicPr>
            <a:picLocks noChangeAspect="1"/>
          </p:cNvPicPr>
          <p:nvPr/>
        </p:nvPicPr>
        <p:blipFill>
          <a:blip r:embed="rId5"/>
          <a:stretch>
            <a:fillRect/>
          </a:stretch>
        </p:blipFill>
        <p:spPr>
          <a:xfrm>
            <a:off x="6744934" y="6095677"/>
            <a:ext cx="1304925" cy="390525"/>
          </a:xfrm>
          <a:prstGeom prst="rect">
            <a:avLst/>
          </a:prstGeom>
        </p:spPr>
      </p:pic>
      <p:pic>
        <p:nvPicPr>
          <p:cNvPr id="14" name="Picture 13" descr="A picture containing person, person, wearing, looking&#10;&#10;Description automatically generated">
            <a:extLst>
              <a:ext uri="{FF2B5EF4-FFF2-40B4-BE49-F238E27FC236}">
                <a16:creationId xmlns:a16="http://schemas.microsoft.com/office/drawing/2014/main" id="{9919DBA6-512C-40EB-A735-6E7D7F211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6015" y="5001732"/>
            <a:ext cx="1322717" cy="1021474"/>
          </a:xfrm>
          <a:prstGeom prst="rect">
            <a:avLst/>
          </a:prstGeom>
        </p:spPr>
      </p:pic>
      <p:pic>
        <p:nvPicPr>
          <p:cNvPr id="15" name="Picture 14" descr="A person with a beard&#10;&#10;Description automatically generated with low confidence">
            <a:extLst>
              <a:ext uri="{FF2B5EF4-FFF2-40B4-BE49-F238E27FC236}">
                <a16:creationId xmlns:a16="http://schemas.microsoft.com/office/drawing/2014/main" id="{AEEAAC7F-A484-41DC-9A58-B94CE22D8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36015" y="1345531"/>
            <a:ext cx="1322717" cy="1641993"/>
          </a:xfrm>
          <a:prstGeom prst="rect">
            <a:avLst/>
          </a:prstGeom>
        </p:spPr>
      </p:pic>
      <p:pic>
        <p:nvPicPr>
          <p:cNvPr id="16" name="Picture 15" descr="A close up of a person's face&#10;&#10;Description automatically generated with medium confidence">
            <a:extLst>
              <a:ext uri="{FF2B5EF4-FFF2-40B4-BE49-F238E27FC236}">
                <a16:creationId xmlns:a16="http://schemas.microsoft.com/office/drawing/2014/main" id="{77C2DCAD-EBA6-4B64-BEB9-48B3716AEF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6015" y="3571715"/>
            <a:ext cx="1322718" cy="762000"/>
          </a:xfrm>
          <a:prstGeom prst="rect">
            <a:avLst/>
          </a:prstGeom>
        </p:spPr>
      </p:pic>
      <p:sp>
        <p:nvSpPr>
          <p:cNvPr id="19" name="TextBox 18">
            <a:extLst>
              <a:ext uri="{FF2B5EF4-FFF2-40B4-BE49-F238E27FC236}">
                <a16:creationId xmlns:a16="http://schemas.microsoft.com/office/drawing/2014/main" id="{5504BF0E-2C04-4008-89AA-69C2B4BA239D}"/>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20" name="TextBox 19">
            <a:extLst>
              <a:ext uri="{FF2B5EF4-FFF2-40B4-BE49-F238E27FC236}">
                <a16:creationId xmlns:a16="http://schemas.microsoft.com/office/drawing/2014/main" id="{07BB3C52-3796-46BB-AB07-1C140A0AFD7F}"/>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Tree>
    <p:extLst>
      <p:ext uri="{BB962C8B-B14F-4D97-AF65-F5344CB8AC3E}">
        <p14:creationId xmlns:p14="http://schemas.microsoft.com/office/powerpoint/2010/main" val="261237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BD0581-2797-4B5A-8969-40F96545F173}"/>
              </a:ext>
            </a:extLst>
          </p:cNvPr>
          <p:cNvSpPr txBox="1"/>
          <p:nvPr/>
        </p:nvSpPr>
        <p:spPr>
          <a:xfrm>
            <a:off x="4827998" y="424552"/>
            <a:ext cx="2409484" cy="523220"/>
          </a:xfrm>
          <a:prstGeom prst="rect">
            <a:avLst/>
          </a:prstGeom>
          <a:noFill/>
        </p:spPr>
        <p:txBody>
          <a:bodyPr wrap="square" rtlCol="0">
            <a:spAutoFit/>
          </a:bodyPr>
          <a:lstStyle/>
          <a:p>
            <a:r>
              <a:rPr lang="en-GB" sz="2800" b="1" dirty="0"/>
              <a:t>Contributions</a:t>
            </a:r>
            <a:endParaRPr lang="en-DE" sz="2800" b="1" dirty="0"/>
          </a:p>
        </p:txBody>
      </p:sp>
      <p:sp>
        <p:nvSpPr>
          <p:cNvPr id="3" name="TextBox 2">
            <a:extLst>
              <a:ext uri="{FF2B5EF4-FFF2-40B4-BE49-F238E27FC236}">
                <a16:creationId xmlns:a16="http://schemas.microsoft.com/office/drawing/2014/main" id="{6A4CA089-1152-42C2-AD1B-BF8F6E8B37FD}"/>
              </a:ext>
            </a:extLst>
          </p:cNvPr>
          <p:cNvSpPr txBox="1"/>
          <p:nvPr/>
        </p:nvSpPr>
        <p:spPr>
          <a:xfrm>
            <a:off x="21566" y="1404094"/>
            <a:ext cx="12148868" cy="2739211"/>
          </a:xfrm>
          <a:prstGeom prst="rect">
            <a:avLst/>
          </a:prstGeom>
          <a:noFill/>
        </p:spPr>
        <p:txBody>
          <a:bodyPr wrap="square" rtlCol="0">
            <a:spAutoFit/>
          </a:bodyPr>
          <a:lstStyle/>
          <a:p>
            <a:pPr marL="285750" indent="-285750">
              <a:buFont typeface="Arial" panose="020B0604020202020204" pitchFamily="34" charset="0"/>
              <a:buChar char="•"/>
            </a:pPr>
            <a:r>
              <a:rPr lang="en-GB" sz="2000" b="1" dirty="0">
                <a:solidFill>
                  <a:srgbClr val="FF0000"/>
                </a:solidFill>
              </a:rPr>
              <a:t>Optical flow and RGB are complementary </a:t>
            </a:r>
            <a:r>
              <a:rPr lang="en-GB" sz="2000" dirty="0">
                <a:solidFill>
                  <a:srgbClr val="FF0000"/>
                </a:solidFill>
              </a:rPr>
              <a:t>inputs for the VAD task.</a:t>
            </a:r>
          </a:p>
          <a:p>
            <a:pPr marL="285750" indent="-285750">
              <a:buFont typeface="Arial" panose="020B0604020202020204" pitchFamily="34" charset="0"/>
              <a:buChar char="•"/>
            </a:pPr>
            <a:endParaRPr lang="en-GB" sz="2000" dirty="0">
              <a:solidFill>
                <a:srgbClr val="FF0000"/>
              </a:solidFill>
            </a:endParaRPr>
          </a:p>
          <a:p>
            <a:pPr marL="285750" indent="-285750">
              <a:buFont typeface="Arial" panose="020B0604020202020204" pitchFamily="34" charset="0"/>
              <a:buChar char="•"/>
            </a:pPr>
            <a:r>
              <a:rPr lang="en-GB" sz="2000" dirty="0">
                <a:solidFill>
                  <a:srgbClr val="FF0000"/>
                </a:solidFill>
              </a:rPr>
              <a:t>Fusing both modalities results in a </a:t>
            </a:r>
            <a:r>
              <a:rPr lang="en-GB" sz="2000" b="1" dirty="0">
                <a:solidFill>
                  <a:srgbClr val="FF0000"/>
                </a:solidFill>
              </a:rPr>
              <a:t>7% TNR improvement</a:t>
            </a:r>
            <a:r>
              <a:rPr lang="en-GB" sz="2000" dirty="0">
                <a:solidFill>
                  <a:srgbClr val="FF0000"/>
                </a:solidFill>
              </a:rPr>
              <a:t>.</a:t>
            </a:r>
          </a:p>
          <a:p>
            <a:pPr marL="285750" indent="-285750">
              <a:buFont typeface="Arial" panose="020B0604020202020204" pitchFamily="34" charset="0"/>
              <a:buChar char="•"/>
            </a:pPr>
            <a:endParaRPr lang="en-GB" sz="2000" dirty="0">
              <a:solidFill>
                <a:srgbClr val="FF0000"/>
              </a:solidFill>
            </a:endParaRPr>
          </a:p>
          <a:p>
            <a:pPr marL="285750" indent="-285750">
              <a:buFont typeface="Arial" panose="020B0604020202020204" pitchFamily="34" charset="0"/>
              <a:buChar char="•"/>
            </a:pPr>
            <a:r>
              <a:rPr lang="en-GB" sz="2000" b="1" dirty="0">
                <a:solidFill>
                  <a:srgbClr val="FF0000"/>
                </a:solidFill>
              </a:rPr>
              <a:t>Lower face regions </a:t>
            </a:r>
            <a:r>
              <a:rPr lang="en-GB" sz="2000" dirty="0">
                <a:solidFill>
                  <a:srgbClr val="FF0000"/>
                </a:solidFill>
              </a:rPr>
              <a:t>offer </a:t>
            </a:r>
            <a:r>
              <a:rPr lang="en-GB" sz="2000" b="1" dirty="0">
                <a:solidFill>
                  <a:srgbClr val="FF0000"/>
                </a:solidFill>
              </a:rPr>
              <a:t>better overall results </a:t>
            </a:r>
            <a:r>
              <a:rPr lang="en-GB" sz="2000" dirty="0">
                <a:solidFill>
                  <a:srgbClr val="FF0000"/>
                </a:solidFill>
              </a:rPr>
              <a:t>across </a:t>
            </a:r>
            <a:r>
              <a:rPr lang="en-GB" sz="2000">
                <a:solidFill>
                  <a:srgbClr val="FF0000"/>
                </a:solidFill>
              </a:rPr>
              <a:t>metrics and are </a:t>
            </a:r>
            <a:r>
              <a:rPr lang="en-GB" sz="2000" b="1" dirty="0">
                <a:solidFill>
                  <a:srgbClr val="FF0000"/>
                </a:solidFill>
              </a:rPr>
              <a:t>easier to compute</a:t>
            </a:r>
            <a:r>
              <a:rPr lang="en-GB" sz="2000" dirty="0">
                <a:solidFill>
                  <a:srgbClr val="FF0000"/>
                </a:solidFill>
              </a:rPr>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Open question</a:t>
            </a:r>
            <a:r>
              <a:rPr lang="en-GB" dirty="0"/>
              <a:t>: when is the optical flow branch more certain about voice presence then the RGB branch, and vice-versa.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Next</a:t>
            </a:r>
            <a:r>
              <a:rPr lang="en-GB" dirty="0"/>
              <a:t>: Fuse audio and video modalities.</a:t>
            </a:r>
            <a:endParaRPr lang="en-DE" dirty="0"/>
          </a:p>
        </p:txBody>
      </p:sp>
      <p:sp>
        <p:nvSpPr>
          <p:cNvPr id="4" name="Slide Number Placeholder 3">
            <a:extLst>
              <a:ext uri="{FF2B5EF4-FFF2-40B4-BE49-F238E27FC236}">
                <a16:creationId xmlns:a16="http://schemas.microsoft.com/office/drawing/2014/main" id="{7DB7CE4C-0A83-4883-94B3-693E05BFDF2D}"/>
              </a:ext>
            </a:extLst>
          </p:cNvPr>
          <p:cNvSpPr>
            <a:spLocks noGrp="1"/>
          </p:cNvSpPr>
          <p:nvPr>
            <p:ph type="sldNum" sz="quarter" idx="12"/>
          </p:nvPr>
        </p:nvSpPr>
        <p:spPr/>
        <p:txBody>
          <a:bodyPr/>
          <a:lstStyle/>
          <a:p>
            <a:fld id="{015130BC-99F5-4362-9577-74C2CAE2CFC7}" type="slidenum">
              <a:rPr lang="en-DE" smtClean="0"/>
              <a:t>11</a:t>
            </a:fld>
            <a:endParaRPr lang="en-DE"/>
          </a:p>
        </p:txBody>
      </p:sp>
      <p:sp>
        <p:nvSpPr>
          <p:cNvPr id="5" name="TextBox 4">
            <a:extLst>
              <a:ext uri="{FF2B5EF4-FFF2-40B4-BE49-F238E27FC236}">
                <a16:creationId xmlns:a16="http://schemas.microsoft.com/office/drawing/2014/main" id="{CBBA565F-BCAB-48A2-98BB-129420B9AD92}"/>
              </a:ext>
            </a:extLst>
          </p:cNvPr>
          <p:cNvSpPr txBox="1"/>
          <p:nvPr/>
        </p:nvSpPr>
        <p:spPr>
          <a:xfrm>
            <a:off x="665673" y="5279161"/>
            <a:ext cx="5940725" cy="646331"/>
          </a:xfrm>
          <a:prstGeom prst="rect">
            <a:avLst/>
          </a:prstGeom>
          <a:noFill/>
        </p:spPr>
        <p:txBody>
          <a:bodyPr wrap="square" rtlCol="0">
            <a:spAutoFit/>
          </a:bodyPr>
          <a:lstStyle/>
          <a:p>
            <a:r>
              <a:rPr lang="en-GB" dirty="0"/>
              <a:t>Code available at: </a:t>
            </a:r>
          </a:p>
          <a:p>
            <a:r>
              <a:rPr lang="en-GB" b="1" dirty="0"/>
              <a:t>https://github.com/rescer/VisualOnlyVoiceActivityDetection</a:t>
            </a:r>
            <a:endParaRPr lang="en-DE" b="1" dirty="0"/>
          </a:p>
        </p:txBody>
      </p:sp>
      <p:pic>
        <p:nvPicPr>
          <p:cNvPr id="7" name="Picture 6" descr="Qr code&#10;&#10;Description automatically generated">
            <a:extLst>
              <a:ext uri="{FF2B5EF4-FFF2-40B4-BE49-F238E27FC236}">
                <a16:creationId xmlns:a16="http://schemas.microsoft.com/office/drawing/2014/main" id="{FC5B5F87-C61C-4AE0-A5BD-0DF8F3F86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398" y="4810642"/>
            <a:ext cx="1952444" cy="1952444"/>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4AF30DEE-DCED-47B4-AA99-F02339E07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sp>
        <p:nvSpPr>
          <p:cNvPr id="11" name="TextBox 10">
            <a:extLst>
              <a:ext uri="{FF2B5EF4-FFF2-40B4-BE49-F238E27FC236}">
                <a16:creationId xmlns:a16="http://schemas.microsoft.com/office/drawing/2014/main" id="{6C276551-728D-4C01-9FE2-EE12ED66E863}"/>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12" name="TextBox 11">
            <a:extLst>
              <a:ext uri="{FF2B5EF4-FFF2-40B4-BE49-F238E27FC236}">
                <a16:creationId xmlns:a16="http://schemas.microsoft.com/office/drawing/2014/main" id="{908A95F4-A668-42A5-9342-0799511716D3}"/>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Tree>
    <p:extLst>
      <p:ext uri="{BB962C8B-B14F-4D97-AF65-F5344CB8AC3E}">
        <p14:creationId xmlns:p14="http://schemas.microsoft.com/office/powerpoint/2010/main" val="358205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490E42-10DC-4CCE-BBA3-A1002BC56298}"/>
              </a:ext>
            </a:extLst>
          </p:cNvPr>
          <p:cNvSpPr txBox="1"/>
          <p:nvPr/>
        </p:nvSpPr>
        <p:spPr>
          <a:xfrm>
            <a:off x="4928813" y="424552"/>
            <a:ext cx="2334373" cy="523220"/>
          </a:xfrm>
          <a:prstGeom prst="rect">
            <a:avLst/>
          </a:prstGeom>
          <a:noFill/>
        </p:spPr>
        <p:txBody>
          <a:bodyPr wrap="square" rtlCol="0">
            <a:spAutoFit/>
          </a:bodyPr>
          <a:lstStyle/>
          <a:p>
            <a:r>
              <a:rPr lang="en-GB" sz="2800" b="1" dirty="0"/>
              <a:t>References</a:t>
            </a:r>
            <a:endParaRPr lang="en-DE" sz="2800" b="1" dirty="0"/>
          </a:p>
        </p:txBody>
      </p:sp>
      <p:sp>
        <p:nvSpPr>
          <p:cNvPr id="3" name="TextBox 2">
            <a:extLst>
              <a:ext uri="{FF2B5EF4-FFF2-40B4-BE49-F238E27FC236}">
                <a16:creationId xmlns:a16="http://schemas.microsoft.com/office/drawing/2014/main" id="{6F5589B5-27E7-4C14-A10F-455D3F52CA7D}"/>
              </a:ext>
            </a:extLst>
          </p:cNvPr>
          <p:cNvSpPr txBox="1"/>
          <p:nvPr/>
        </p:nvSpPr>
        <p:spPr>
          <a:xfrm>
            <a:off x="0" y="1716047"/>
            <a:ext cx="12191999" cy="3693319"/>
          </a:xfrm>
          <a:prstGeom prst="rect">
            <a:avLst/>
          </a:prstGeom>
          <a:noFill/>
        </p:spPr>
        <p:txBody>
          <a:bodyPr wrap="square" rtlCol="0">
            <a:spAutoFit/>
          </a:bodyPr>
          <a:lstStyle/>
          <a:p>
            <a:pPr algn="l"/>
            <a:r>
              <a:rPr lang="en-GB" sz="1800" b="0" i="0" u="none" strike="noStrike" baseline="0" dirty="0">
                <a:latin typeface="CMR9"/>
              </a:rPr>
              <a:t>[1] Leglaive, S., Hennequin, R., Badeau, R.: Singing voice detection with deep recurrent neural networks. In: 2015 IEEE International Conference on Acoustics, Speech and Signal Processing (ICASSP), pp. 121–125 (2015)</a:t>
            </a:r>
            <a:endParaRPr lang="en-GB" dirty="0">
              <a:latin typeface="CMR9"/>
            </a:endParaRPr>
          </a:p>
          <a:p>
            <a:pPr algn="l"/>
            <a:endParaRPr lang="en-GB" dirty="0">
              <a:latin typeface="CMR9"/>
            </a:endParaRPr>
          </a:p>
          <a:p>
            <a:pPr algn="l"/>
            <a:r>
              <a:rPr lang="en-GB" sz="1800" b="0" i="0" u="none" strike="noStrike" baseline="0" dirty="0">
                <a:latin typeface="CMR9"/>
              </a:rPr>
              <a:t>[2] Guy, S., Lathuiliere, S., Mesejo, P., Horaud, R.: Learning visual voice activity detection with an automatically annotated dataset. In: 2020 25th International Conference on Pattern Recognition (ICPR), pp. 4851–4856. IEEE (2021)</a:t>
            </a:r>
          </a:p>
          <a:p>
            <a:pPr algn="l"/>
            <a:endParaRPr lang="en-GB" dirty="0">
              <a:latin typeface="CMR9"/>
            </a:endParaRPr>
          </a:p>
          <a:p>
            <a:pPr algn="l"/>
            <a:r>
              <a:rPr lang="en-GB" sz="1800" b="0" i="0" u="none" strike="noStrike" baseline="0" dirty="0">
                <a:latin typeface="CMR9"/>
              </a:rPr>
              <a:t>[3] Ariav, I., Cohen, I.: An end-to-end multimodal voice activity detection using </a:t>
            </a:r>
            <a:r>
              <a:rPr lang="en-GB" sz="1800" b="0" i="0" u="none" strike="noStrike" baseline="0" dirty="0" err="1">
                <a:latin typeface="CMR9"/>
              </a:rPr>
              <a:t>wavenet</a:t>
            </a:r>
            <a:r>
              <a:rPr lang="en-GB" sz="1800" b="0" i="0" u="none" strike="noStrike" baseline="0" dirty="0">
                <a:latin typeface="CMR9"/>
              </a:rPr>
              <a:t> encoder and residual networks. IEEE J. Sel. Topics Signal Process. </a:t>
            </a:r>
            <a:r>
              <a:rPr lang="en-GB" sz="1800" b="1" i="0" u="none" strike="noStrike" baseline="0" dirty="0">
                <a:latin typeface="CMBX9"/>
              </a:rPr>
              <a:t>13</a:t>
            </a:r>
            <a:r>
              <a:rPr lang="en-GB" sz="1800" b="0" i="0" u="none" strike="noStrike" baseline="0" dirty="0">
                <a:latin typeface="CMR9"/>
              </a:rPr>
              <a:t>(2), </a:t>
            </a:r>
            <a:r>
              <a:rPr lang="en-DE" sz="1800" b="0" i="0" u="none" strike="noStrike" baseline="0" dirty="0">
                <a:latin typeface="CMR9"/>
              </a:rPr>
              <a:t>265–274 (2019)</a:t>
            </a:r>
            <a:endParaRPr lang="en-GB" sz="1800" b="0" i="0" u="none" strike="noStrike" baseline="0" dirty="0">
              <a:latin typeface="CMR9"/>
            </a:endParaRPr>
          </a:p>
          <a:p>
            <a:pPr algn="l"/>
            <a:endParaRPr lang="en-DE" dirty="0"/>
          </a:p>
          <a:p>
            <a:pPr algn="l"/>
            <a:r>
              <a:rPr lang="en-GB" sz="1800" b="0" i="0" u="none" strike="noStrike" baseline="0" dirty="0">
                <a:latin typeface="CMR9"/>
              </a:rPr>
              <a:t>[4] Tao, F., Hansen, J.H., Busso, C.: An unsupervised visual-only voice activity detection approach using temporal orofacial features. In: Sixteenth Annual Conference of the International Speech Communication Association (2015)</a:t>
            </a:r>
          </a:p>
          <a:p>
            <a:pPr algn="l"/>
            <a:endParaRPr lang="en-GB" dirty="0">
              <a:latin typeface="CMR9"/>
            </a:endParaRPr>
          </a:p>
          <a:p>
            <a:pPr algn="l"/>
            <a:r>
              <a:rPr lang="en-GB" sz="1800" b="0" i="0" u="none" strike="noStrike" baseline="0" dirty="0">
                <a:latin typeface="CMR9"/>
              </a:rPr>
              <a:t>[5] Harte, N., Gillen, E.: TCD-TIMIT: an audio-visual corpus of continuous speech. </a:t>
            </a:r>
            <a:r>
              <a:rPr lang="pt-BR" sz="1800" b="0" i="0" u="none" strike="noStrike" baseline="0" dirty="0">
                <a:latin typeface="CMR9"/>
              </a:rPr>
              <a:t>IEEE Trans. Multimedia </a:t>
            </a:r>
            <a:r>
              <a:rPr lang="pt-BR" sz="1800" b="1" i="0" u="none" strike="noStrike" baseline="0" dirty="0">
                <a:latin typeface="CMBX9"/>
              </a:rPr>
              <a:t>17</a:t>
            </a:r>
            <a:r>
              <a:rPr lang="pt-BR" sz="1800" b="0" i="0" u="none" strike="noStrike" baseline="0" dirty="0">
                <a:latin typeface="CMR9"/>
              </a:rPr>
              <a:t>(5), 603–615 (2015)</a:t>
            </a:r>
            <a:endParaRPr lang="en-GB" dirty="0">
              <a:latin typeface="CMR9"/>
            </a:endParaRPr>
          </a:p>
        </p:txBody>
      </p:sp>
      <p:sp>
        <p:nvSpPr>
          <p:cNvPr id="4" name="Slide Number Placeholder 3">
            <a:extLst>
              <a:ext uri="{FF2B5EF4-FFF2-40B4-BE49-F238E27FC236}">
                <a16:creationId xmlns:a16="http://schemas.microsoft.com/office/drawing/2014/main" id="{3CC341A2-3E58-421C-A11C-6DF493F297E6}"/>
              </a:ext>
            </a:extLst>
          </p:cNvPr>
          <p:cNvSpPr>
            <a:spLocks noGrp="1"/>
          </p:cNvSpPr>
          <p:nvPr>
            <p:ph type="sldNum" sz="quarter" idx="12"/>
          </p:nvPr>
        </p:nvSpPr>
        <p:spPr/>
        <p:txBody>
          <a:bodyPr/>
          <a:lstStyle/>
          <a:p>
            <a:fld id="{015130BC-99F5-4362-9577-74C2CAE2CFC7}" type="slidenum">
              <a:rPr lang="en-DE" smtClean="0"/>
              <a:t>12</a:t>
            </a:fld>
            <a:endParaRPr lang="en-DE"/>
          </a:p>
        </p:txBody>
      </p:sp>
      <p:pic>
        <p:nvPicPr>
          <p:cNvPr id="5" name="Picture 4" descr="Text&#10;&#10;Description automatically generated with medium confidence">
            <a:extLst>
              <a:ext uri="{FF2B5EF4-FFF2-40B4-BE49-F238E27FC236}">
                <a16:creationId xmlns:a16="http://schemas.microsoft.com/office/drawing/2014/main" id="{FA8898D2-121D-4C10-91D5-6335AF909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sp>
        <p:nvSpPr>
          <p:cNvPr id="8" name="TextBox 7">
            <a:extLst>
              <a:ext uri="{FF2B5EF4-FFF2-40B4-BE49-F238E27FC236}">
                <a16:creationId xmlns:a16="http://schemas.microsoft.com/office/drawing/2014/main" id="{1B79954F-47EC-4819-87F7-7CA27B07592E}"/>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9" name="TextBox 8">
            <a:extLst>
              <a:ext uri="{FF2B5EF4-FFF2-40B4-BE49-F238E27FC236}">
                <a16:creationId xmlns:a16="http://schemas.microsoft.com/office/drawing/2014/main" id="{8FAE757E-07DA-489B-93B1-0F1D19F48D9B}"/>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Tree>
    <p:extLst>
      <p:ext uri="{BB962C8B-B14F-4D97-AF65-F5344CB8AC3E}">
        <p14:creationId xmlns:p14="http://schemas.microsoft.com/office/powerpoint/2010/main" val="391656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83C21-9AB0-4A84-A8BC-DBF75FA6F1C7}"/>
              </a:ext>
            </a:extLst>
          </p:cNvPr>
          <p:cNvSpPr txBox="1"/>
          <p:nvPr/>
        </p:nvSpPr>
        <p:spPr>
          <a:xfrm>
            <a:off x="4810662" y="471572"/>
            <a:ext cx="1984076" cy="523220"/>
          </a:xfrm>
          <a:prstGeom prst="rect">
            <a:avLst/>
          </a:prstGeom>
          <a:noFill/>
        </p:spPr>
        <p:txBody>
          <a:bodyPr wrap="square" rtlCol="0">
            <a:spAutoFit/>
          </a:bodyPr>
          <a:lstStyle/>
          <a:p>
            <a:r>
              <a:rPr lang="en-GB" sz="2800" b="1" dirty="0"/>
              <a:t>Motivation</a:t>
            </a:r>
            <a:endParaRPr lang="en-DE" sz="2800" b="1" dirty="0"/>
          </a:p>
        </p:txBody>
      </p:sp>
      <p:sp>
        <p:nvSpPr>
          <p:cNvPr id="3" name="TextBox 2">
            <a:extLst>
              <a:ext uri="{FF2B5EF4-FFF2-40B4-BE49-F238E27FC236}">
                <a16:creationId xmlns:a16="http://schemas.microsoft.com/office/drawing/2014/main" id="{DD61F5B9-15E1-45C1-A115-BB1DC28329A1}"/>
              </a:ext>
            </a:extLst>
          </p:cNvPr>
          <p:cNvSpPr txBox="1"/>
          <p:nvPr/>
        </p:nvSpPr>
        <p:spPr>
          <a:xfrm>
            <a:off x="552090" y="5392096"/>
            <a:ext cx="11087819" cy="923330"/>
          </a:xfrm>
          <a:prstGeom prst="rect">
            <a:avLst/>
          </a:prstGeom>
          <a:noFill/>
        </p:spPr>
        <p:txBody>
          <a:bodyPr wrap="square" rtlCol="0">
            <a:spAutoFit/>
          </a:bodyPr>
          <a:lstStyle/>
          <a:p>
            <a:pPr marL="285750" indent="-285750">
              <a:buFont typeface="Arial" panose="020B0604020202020204" pitchFamily="34" charset="0"/>
              <a:buChar char="•"/>
            </a:pPr>
            <a:r>
              <a:rPr lang="en-GB" dirty="0"/>
              <a:t>Most VAD systems are focused on </a:t>
            </a:r>
            <a:r>
              <a:rPr lang="en-GB" b="1" dirty="0"/>
              <a:t>audio</a:t>
            </a:r>
            <a:r>
              <a:rPr lang="en-GB" dirty="0"/>
              <a:t>.</a:t>
            </a:r>
          </a:p>
          <a:p>
            <a:pPr marL="285750" indent="-285750">
              <a:buFont typeface="Arial" panose="020B0604020202020204" pitchFamily="34" charset="0"/>
              <a:buChar char="•"/>
            </a:pPr>
            <a:r>
              <a:rPr lang="en-GB" dirty="0"/>
              <a:t>Very few </a:t>
            </a:r>
            <a:r>
              <a:rPr lang="en-GB" b="1" dirty="0"/>
              <a:t>visual</a:t>
            </a:r>
            <a:r>
              <a:rPr lang="en-GB" dirty="0"/>
              <a:t> systems based on </a:t>
            </a:r>
            <a:r>
              <a:rPr lang="en-GB" b="1" dirty="0"/>
              <a:t>deep learning.</a:t>
            </a:r>
            <a:endParaRPr lang="en-GB" dirty="0"/>
          </a:p>
          <a:p>
            <a:pPr marL="285750" indent="-285750">
              <a:buFont typeface="Arial" panose="020B0604020202020204" pitchFamily="34" charset="0"/>
              <a:buChar char="•"/>
            </a:pPr>
            <a:r>
              <a:rPr lang="en-GB" dirty="0"/>
              <a:t>Current trend is to create </a:t>
            </a:r>
            <a:r>
              <a:rPr lang="en-GB" b="1" dirty="0"/>
              <a:t>audio-visual</a:t>
            </a:r>
            <a:r>
              <a:rPr lang="en-GB" dirty="0"/>
              <a:t> VAD systems and these will benefit from a </a:t>
            </a:r>
            <a:r>
              <a:rPr lang="en-GB" b="1" dirty="0"/>
              <a:t>robust visual-only branch</a:t>
            </a:r>
            <a:r>
              <a:rPr lang="en-GB" dirty="0"/>
              <a:t>.</a:t>
            </a:r>
            <a:endParaRPr lang="en-DE" dirty="0"/>
          </a:p>
        </p:txBody>
      </p:sp>
      <p:sp>
        <p:nvSpPr>
          <p:cNvPr id="5" name="Slide Number Placeholder 4">
            <a:extLst>
              <a:ext uri="{FF2B5EF4-FFF2-40B4-BE49-F238E27FC236}">
                <a16:creationId xmlns:a16="http://schemas.microsoft.com/office/drawing/2014/main" id="{1A3615C6-D520-4E77-8F77-DD0F8B2BA1A3}"/>
              </a:ext>
            </a:extLst>
          </p:cNvPr>
          <p:cNvSpPr>
            <a:spLocks noGrp="1"/>
          </p:cNvSpPr>
          <p:nvPr>
            <p:ph type="sldNum" sz="quarter" idx="12"/>
          </p:nvPr>
        </p:nvSpPr>
        <p:spPr/>
        <p:txBody>
          <a:bodyPr/>
          <a:lstStyle/>
          <a:p>
            <a:fld id="{015130BC-99F5-4362-9577-74C2CAE2CFC7}" type="slidenum">
              <a:rPr lang="en-DE" smtClean="0"/>
              <a:t>2</a:t>
            </a:fld>
            <a:endParaRPr lang="en-DE" dirty="0"/>
          </a:p>
        </p:txBody>
      </p:sp>
      <p:sp>
        <p:nvSpPr>
          <p:cNvPr id="6" name="TextBox 5">
            <a:extLst>
              <a:ext uri="{FF2B5EF4-FFF2-40B4-BE49-F238E27FC236}">
                <a16:creationId xmlns:a16="http://schemas.microsoft.com/office/drawing/2014/main" id="{B0597585-E840-4357-A393-6DD406CE80A0}"/>
              </a:ext>
            </a:extLst>
          </p:cNvPr>
          <p:cNvSpPr txBox="1"/>
          <p:nvPr/>
        </p:nvSpPr>
        <p:spPr>
          <a:xfrm>
            <a:off x="911524" y="1477595"/>
            <a:ext cx="10587487" cy="369332"/>
          </a:xfrm>
          <a:prstGeom prst="rect">
            <a:avLst/>
          </a:prstGeom>
          <a:noFill/>
        </p:spPr>
        <p:txBody>
          <a:bodyPr wrap="square" rtlCol="0">
            <a:spAutoFit/>
          </a:bodyPr>
          <a:lstStyle/>
          <a:p>
            <a:r>
              <a:rPr lang="en-GB" b="1" dirty="0"/>
              <a:t>Voice Activity Detection (VAD) </a:t>
            </a:r>
            <a:r>
              <a:rPr lang="en-GB" dirty="0"/>
              <a:t>is the task of identifying the presence or absence of human speech segments.</a:t>
            </a:r>
          </a:p>
        </p:txBody>
      </p:sp>
      <p:sp>
        <p:nvSpPr>
          <p:cNvPr id="7" name="Rectangle: Rounded Corners 6">
            <a:extLst>
              <a:ext uri="{FF2B5EF4-FFF2-40B4-BE49-F238E27FC236}">
                <a16:creationId xmlns:a16="http://schemas.microsoft.com/office/drawing/2014/main" id="{7DB30DE6-5063-46A6-9283-D399AF7AA8C4}"/>
              </a:ext>
            </a:extLst>
          </p:cNvPr>
          <p:cNvSpPr/>
          <p:nvPr/>
        </p:nvSpPr>
        <p:spPr>
          <a:xfrm>
            <a:off x="5147092" y="2186360"/>
            <a:ext cx="1311215" cy="77175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VAD</a:t>
            </a:r>
            <a:endParaRPr lang="en-DE" dirty="0">
              <a:solidFill>
                <a:schemeClr val="tx1"/>
              </a:solidFill>
            </a:endParaRPr>
          </a:p>
        </p:txBody>
      </p:sp>
      <p:sp>
        <p:nvSpPr>
          <p:cNvPr id="10" name="Rectangle: Rounded Corners 9">
            <a:extLst>
              <a:ext uri="{FF2B5EF4-FFF2-40B4-BE49-F238E27FC236}">
                <a16:creationId xmlns:a16="http://schemas.microsoft.com/office/drawing/2014/main" id="{06168245-7D8D-46AC-887C-BE3E52A953C5}"/>
              </a:ext>
            </a:extLst>
          </p:cNvPr>
          <p:cNvSpPr/>
          <p:nvPr/>
        </p:nvSpPr>
        <p:spPr>
          <a:xfrm>
            <a:off x="3835877" y="3163154"/>
            <a:ext cx="1311215" cy="77175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Audio VAD</a:t>
            </a:r>
            <a:endParaRPr lang="en-DE" dirty="0">
              <a:solidFill>
                <a:schemeClr val="tx1"/>
              </a:solidFill>
            </a:endParaRPr>
          </a:p>
        </p:txBody>
      </p:sp>
      <p:sp>
        <p:nvSpPr>
          <p:cNvPr id="11" name="Rectangle: Rounded Corners 10">
            <a:extLst>
              <a:ext uri="{FF2B5EF4-FFF2-40B4-BE49-F238E27FC236}">
                <a16:creationId xmlns:a16="http://schemas.microsoft.com/office/drawing/2014/main" id="{F5E33503-13C8-4395-9330-87EA2B727471}"/>
              </a:ext>
            </a:extLst>
          </p:cNvPr>
          <p:cNvSpPr/>
          <p:nvPr/>
        </p:nvSpPr>
        <p:spPr>
          <a:xfrm>
            <a:off x="6458307" y="3163153"/>
            <a:ext cx="1311215" cy="771757"/>
          </a:xfrm>
          <a:prstGeom prst="roundRect">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Visual VAD</a:t>
            </a:r>
            <a:endParaRPr lang="en-DE" dirty="0">
              <a:solidFill>
                <a:schemeClr val="tx1"/>
              </a:solidFill>
            </a:endParaRPr>
          </a:p>
        </p:txBody>
      </p:sp>
      <p:sp>
        <p:nvSpPr>
          <p:cNvPr id="12" name="Rectangle: Rounded Corners 11">
            <a:extLst>
              <a:ext uri="{FF2B5EF4-FFF2-40B4-BE49-F238E27FC236}">
                <a16:creationId xmlns:a16="http://schemas.microsoft.com/office/drawing/2014/main" id="{04587922-A5D3-409B-A3A3-352D1F53E331}"/>
              </a:ext>
            </a:extLst>
          </p:cNvPr>
          <p:cNvSpPr/>
          <p:nvPr/>
        </p:nvSpPr>
        <p:spPr>
          <a:xfrm>
            <a:off x="4895487" y="4372706"/>
            <a:ext cx="1814424" cy="77175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Audio-Visual</a:t>
            </a:r>
          </a:p>
          <a:p>
            <a:pPr algn="ctr"/>
            <a:r>
              <a:rPr lang="en-GB" dirty="0">
                <a:solidFill>
                  <a:schemeClr val="tx1"/>
                </a:solidFill>
              </a:rPr>
              <a:t>VAD</a:t>
            </a:r>
            <a:endParaRPr lang="en-DE" dirty="0">
              <a:solidFill>
                <a:schemeClr val="tx1"/>
              </a:solidFill>
            </a:endParaRPr>
          </a:p>
        </p:txBody>
      </p:sp>
      <p:sp>
        <p:nvSpPr>
          <p:cNvPr id="13" name="Arrow: Bent 12">
            <a:extLst>
              <a:ext uri="{FF2B5EF4-FFF2-40B4-BE49-F238E27FC236}">
                <a16:creationId xmlns:a16="http://schemas.microsoft.com/office/drawing/2014/main" id="{553C085F-DF4F-4E16-9BC9-6A5B2E34AED5}"/>
              </a:ext>
            </a:extLst>
          </p:cNvPr>
          <p:cNvSpPr/>
          <p:nvPr/>
        </p:nvSpPr>
        <p:spPr>
          <a:xfrm rot="10800000">
            <a:off x="6843620" y="4061571"/>
            <a:ext cx="316302" cy="6383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endParaRPr>
          </a:p>
        </p:txBody>
      </p:sp>
      <p:sp>
        <p:nvSpPr>
          <p:cNvPr id="14" name="Arrow: Bent 13">
            <a:extLst>
              <a:ext uri="{FF2B5EF4-FFF2-40B4-BE49-F238E27FC236}">
                <a16:creationId xmlns:a16="http://schemas.microsoft.com/office/drawing/2014/main" id="{79391905-16F3-45AA-95E7-DC206DF4A44F}"/>
              </a:ext>
            </a:extLst>
          </p:cNvPr>
          <p:cNvSpPr/>
          <p:nvPr/>
        </p:nvSpPr>
        <p:spPr>
          <a:xfrm rot="10800000" flipH="1">
            <a:off x="4445476" y="4074875"/>
            <a:ext cx="316303" cy="6383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endParaRPr>
          </a:p>
        </p:txBody>
      </p:sp>
      <p:cxnSp>
        <p:nvCxnSpPr>
          <p:cNvPr id="16" name="Straight Arrow Connector 15">
            <a:extLst>
              <a:ext uri="{FF2B5EF4-FFF2-40B4-BE49-F238E27FC236}">
                <a16:creationId xmlns:a16="http://schemas.microsoft.com/office/drawing/2014/main" id="{C9F5E6CE-A807-42CF-90E0-5508F88C7C17}"/>
              </a:ext>
            </a:extLst>
          </p:cNvPr>
          <p:cNvCxnSpPr>
            <a:stCxn id="7" idx="1"/>
            <a:endCxn id="10" idx="0"/>
          </p:cNvCxnSpPr>
          <p:nvPr/>
        </p:nvCxnSpPr>
        <p:spPr>
          <a:xfrm flipH="1">
            <a:off x="4491485" y="2572239"/>
            <a:ext cx="655607" cy="590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C5636B-DF9A-47F3-AA43-13B2C112130F}"/>
              </a:ext>
            </a:extLst>
          </p:cNvPr>
          <p:cNvCxnSpPr>
            <a:stCxn id="7" idx="3"/>
            <a:endCxn id="11" idx="0"/>
          </p:cNvCxnSpPr>
          <p:nvPr/>
        </p:nvCxnSpPr>
        <p:spPr>
          <a:xfrm>
            <a:off x="6458307" y="2572239"/>
            <a:ext cx="655608" cy="590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Text&#10;&#10;Description automatically generated with medium confidence">
            <a:extLst>
              <a:ext uri="{FF2B5EF4-FFF2-40B4-BE49-F238E27FC236}">
                <a16:creationId xmlns:a16="http://schemas.microsoft.com/office/drawing/2014/main" id="{0C616AC1-7D83-43EC-A909-99FD14A34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sp>
        <p:nvSpPr>
          <p:cNvPr id="4" name="TextBox 3">
            <a:extLst>
              <a:ext uri="{FF2B5EF4-FFF2-40B4-BE49-F238E27FC236}">
                <a16:creationId xmlns:a16="http://schemas.microsoft.com/office/drawing/2014/main" id="{FB850208-FB32-46C1-8C26-74AA39646004}"/>
              </a:ext>
            </a:extLst>
          </p:cNvPr>
          <p:cNvSpPr txBox="1"/>
          <p:nvPr/>
        </p:nvSpPr>
        <p:spPr>
          <a:xfrm>
            <a:off x="2820779" y="2181713"/>
            <a:ext cx="2380888" cy="369332"/>
          </a:xfrm>
          <a:prstGeom prst="rect">
            <a:avLst/>
          </a:prstGeom>
          <a:noFill/>
        </p:spPr>
        <p:txBody>
          <a:bodyPr wrap="square" rtlCol="0">
            <a:spAutoFit/>
          </a:bodyPr>
          <a:lstStyle/>
          <a:p>
            <a:r>
              <a:rPr lang="en-GB" i="1" dirty="0"/>
              <a:t>Speech Enhancement</a:t>
            </a:r>
            <a:endParaRPr lang="en-DE" i="1" dirty="0"/>
          </a:p>
        </p:txBody>
      </p:sp>
      <p:sp>
        <p:nvSpPr>
          <p:cNvPr id="8" name="TextBox 7">
            <a:extLst>
              <a:ext uri="{FF2B5EF4-FFF2-40B4-BE49-F238E27FC236}">
                <a16:creationId xmlns:a16="http://schemas.microsoft.com/office/drawing/2014/main" id="{2F30CD2A-668A-4EF0-A914-4252C5F00FE0}"/>
              </a:ext>
            </a:extLst>
          </p:cNvPr>
          <p:cNvSpPr txBox="1"/>
          <p:nvPr/>
        </p:nvSpPr>
        <p:spPr>
          <a:xfrm>
            <a:off x="6642760" y="2181713"/>
            <a:ext cx="2655498" cy="369332"/>
          </a:xfrm>
          <a:prstGeom prst="rect">
            <a:avLst/>
          </a:prstGeom>
          <a:noFill/>
        </p:spPr>
        <p:txBody>
          <a:bodyPr wrap="square" rtlCol="0">
            <a:spAutoFit/>
          </a:bodyPr>
          <a:lstStyle/>
          <a:p>
            <a:r>
              <a:rPr lang="en-GB" i="1" dirty="0"/>
              <a:t>Noise cancelation</a:t>
            </a:r>
            <a:endParaRPr lang="en-DE" i="1" dirty="0"/>
          </a:p>
        </p:txBody>
      </p:sp>
      <p:sp>
        <p:nvSpPr>
          <p:cNvPr id="21" name="TextBox 20">
            <a:extLst>
              <a:ext uri="{FF2B5EF4-FFF2-40B4-BE49-F238E27FC236}">
                <a16:creationId xmlns:a16="http://schemas.microsoft.com/office/drawing/2014/main" id="{FB0D129E-86A7-4CB8-A866-3EB112156CB2}"/>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22" name="TextBox 21">
            <a:extLst>
              <a:ext uri="{FF2B5EF4-FFF2-40B4-BE49-F238E27FC236}">
                <a16:creationId xmlns:a16="http://schemas.microsoft.com/office/drawing/2014/main" id="{53EA7007-1019-47DE-9F05-55CADC16E921}"/>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
        <p:nvSpPr>
          <p:cNvPr id="17" name="TextBox 16">
            <a:extLst>
              <a:ext uri="{FF2B5EF4-FFF2-40B4-BE49-F238E27FC236}">
                <a16:creationId xmlns:a16="http://schemas.microsoft.com/office/drawing/2014/main" id="{45C75738-E7E9-48A2-9211-4C3D0518C21C}"/>
              </a:ext>
            </a:extLst>
          </p:cNvPr>
          <p:cNvSpPr txBox="1"/>
          <p:nvPr/>
        </p:nvSpPr>
        <p:spPr>
          <a:xfrm>
            <a:off x="7769522" y="3529334"/>
            <a:ext cx="2427417" cy="369332"/>
          </a:xfrm>
          <a:prstGeom prst="rect">
            <a:avLst/>
          </a:prstGeom>
          <a:noFill/>
        </p:spPr>
        <p:txBody>
          <a:bodyPr wrap="square" rtlCol="0">
            <a:spAutoFit/>
          </a:bodyPr>
          <a:lstStyle/>
          <a:p>
            <a:r>
              <a:rPr lang="en-GB" dirty="0"/>
              <a:t>[Guy et al. ICPR 2020]</a:t>
            </a:r>
            <a:endParaRPr lang="en-DE" dirty="0"/>
          </a:p>
        </p:txBody>
      </p:sp>
      <p:sp>
        <p:nvSpPr>
          <p:cNvPr id="23" name="TextBox 22">
            <a:extLst>
              <a:ext uri="{FF2B5EF4-FFF2-40B4-BE49-F238E27FC236}">
                <a16:creationId xmlns:a16="http://schemas.microsoft.com/office/drawing/2014/main" id="{DDE97242-44CB-408E-99E6-F71F54D3EE9A}"/>
              </a:ext>
            </a:extLst>
          </p:cNvPr>
          <p:cNvSpPr txBox="1"/>
          <p:nvPr/>
        </p:nvSpPr>
        <p:spPr>
          <a:xfrm>
            <a:off x="6709911" y="4784427"/>
            <a:ext cx="2427417" cy="369332"/>
          </a:xfrm>
          <a:prstGeom prst="rect">
            <a:avLst/>
          </a:prstGeom>
          <a:noFill/>
        </p:spPr>
        <p:txBody>
          <a:bodyPr wrap="square" rtlCol="0">
            <a:spAutoFit/>
          </a:bodyPr>
          <a:lstStyle/>
          <a:p>
            <a:r>
              <a:rPr lang="en-GB" dirty="0"/>
              <a:t>[Ariav et al. 2019]</a:t>
            </a:r>
            <a:endParaRPr lang="en-DE" dirty="0"/>
          </a:p>
        </p:txBody>
      </p:sp>
      <p:sp>
        <p:nvSpPr>
          <p:cNvPr id="24" name="TextBox 23">
            <a:extLst>
              <a:ext uri="{FF2B5EF4-FFF2-40B4-BE49-F238E27FC236}">
                <a16:creationId xmlns:a16="http://schemas.microsoft.com/office/drawing/2014/main" id="{97E9DC77-FDAD-4D09-9D0B-165960BE4267}"/>
              </a:ext>
            </a:extLst>
          </p:cNvPr>
          <p:cNvSpPr txBox="1"/>
          <p:nvPr/>
        </p:nvSpPr>
        <p:spPr>
          <a:xfrm>
            <a:off x="1036972" y="3568766"/>
            <a:ext cx="3177152" cy="369332"/>
          </a:xfrm>
          <a:prstGeom prst="rect">
            <a:avLst/>
          </a:prstGeom>
          <a:noFill/>
        </p:spPr>
        <p:txBody>
          <a:bodyPr wrap="square" rtlCol="0">
            <a:spAutoFit/>
          </a:bodyPr>
          <a:lstStyle/>
          <a:p>
            <a:r>
              <a:rPr lang="en-GB" dirty="0"/>
              <a:t>[Leglaive et al. ICASSP 2015]</a:t>
            </a:r>
            <a:endParaRPr lang="en-DE" dirty="0"/>
          </a:p>
        </p:txBody>
      </p:sp>
      <p:sp>
        <p:nvSpPr>
          <p:cNvPr id="25" name="TextBox 24">
            <a:extLst>
              <a:ext uri="{FF2B5EF4-FFF2-40B4-BE49-F238E27FC236}">
                <a16:creationId xmlns:a16="http://schemas.microsoft.com/office/drawing/2014/main" id="{7179FEFE-6D14-4A24-BF4A-1E011BE6F600}"/>
              </a:ext>
            </a:extLst>
          </p:cNvPr>
          <p:cNvSpPr txBox="1"/>
          <p:nvPr/>
        </p:nvSpPr>
        <p:spPr>
          <a:xfrm>
            <a:off x="7762631" y="3106331"/>
            <a:ext cx="2219569" cy="369332"/>
          </a:xfrm>
          <a:prstGeom prst="rect">
            <a:avLst/>
          </a:prstGeom>
          <a:noFill/>
        </p:spPr>
        <p:txBody>
          <a:bodyPr wrap="square" rtlCol="0">
            <a:spAutoFit/>
          </a:bodyPr>
          <a:lstStyle/>
          <a:p>
            <a:r>
              <a:rPr lang="en-GB" i="1" dirty="0"/>
              <a:t>Robust to noise</a:t>
            </a:r>
            <a:endParaRPr lang="en-DE" i="1" dirty="0"/>
          </a:p>
        </p:txBody>
      </p:sp>
      <p:sp>
        <p:nvSpPr>
          <p:cNvPr id="26" name="TextBox 25">
            <a:extLst>
              <a:ext uri="{FF2B5EF4-FFF2-40B4-BE49-F238E27FC236}">
                <a16:creationId xmlns:a16="http://schemas.microsoft.com/office/drawing/2014/main" id="{11C1D6B3-73C1-4D5F-80F6-D8F2B2136C96}"/>
              </a:ext>
            </a:extLst>
          </p:cNvPr>
          <p:cNvSpPr txBox="1"/>
          <p:nvPr/>
        </p:nvSpPr>
        <p:spPr>
          <a:xfrm>
            <a:off x="1005304" y="3106331"/>
            <a:ext cx="3517845" cy="369332"/>
          </a:xfrm>
          <a:prstGeom prst="rect">
            <a:avLst/>
          </a:prstGeom>
          <a:noFill/>
        </p:spPr>
        <p:txBody>
          <a:bodyPr wrap="square" rtlCol="0">
            <a:spAutoFit/>
          </a:bodyPr>
          <a:lstStyle/>
          <a:p>
            <a:r>
              <a:rPr lang="en-GB" i="1" dirty="0"/>
              <a:t>Excellent when noise is small</a:t>
            </a:r>
            <a:endParaRPr lang="en-DE" i="1" dirty="0"/>
          </a:p>
        </p:txBody>
      </p:sp>
    </p:spTree>
    <p:extLst>
      <p:ext uri="{BB962C8B-B14F-4D97-AF65-F5344CB8AC3E}">
        <p14:creationId xmlns:p14="http://schemas.microsoft.com/office/powerpoint/2010/main" val="80337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4" grpId="0"/>
      <p:bldP spid="8" grpId="0"/>
      <p:bldP spid="17"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112E37-5DB0-4EDC-BC4D-47F6DE33D8CF}"/>
              </a:ext>
            </a:extLst>
          </p:cNvPr>
          <p:cNvSpPr txBox="1"/>
          <p:nvPr/>
        </p:nvSpPr>
        <p:spPr>
          <a:xfrm>
            <a:off x="4537494" y="473863"/>
            <a:ext cx="4376468" cy="523220"/>
          </a:xfrm>
          <a:prstGeom prst="rect">
            <a:avLst/>
          </a:prstGeom>
          <a:noFill/>
        </p:spPr>
        <p:txBody>
          <a:bodyPr wrap="square" rtlCol="0">
            <a:spAutoFit/>
          </a:bodyPr>
          <a:lstStyle/>
          <a:p>
            <a:r>
              <a:rPr lang="en-GB" sz="2800" b="1" dirty="0"/>
              <a:t>Visual VAD State of the Art </a:t>
            </a:r>
            <a:endParaRPr lang="en-DE" sz="2800" b="1" dirty="0"/>
          </a:p>
        </p:txBody>
      </p:sp>
      <p:sp>
        <p:nvSpPr>
          <p:cNvPr id="4" name="Slide Number Placeholder 3">
            <a:extLst>
              <a:ext uri="{FF2B5EF4-FFF2-40B4-BE49-F238E27FC236}">
                <a16:creationId xmlns:a16="http://schemas.microsoft.com/office/drawing/2014/main" id="{4EFB9248-EF80-472D-97F9-D617399C3312}"/>
              </a:ext>
            </a:extLst>
          </p:cNvPr>
          <p:cNvSpPr>
            <a:spLocks noGrp="1"/>
          </p:cNvSpPr>
          <p:nvPr>
            <p:ph type="sldNum" sz="quarter" idx="12"/>
          </p:nvPr>
        </p:nvSpPr>
        <p:spPr/>
        <p:txBody>
          <a:bodyPr/>
          <a:lstStyle/>
          <a:p>
            <a:fld id="{015130BC-99F5-4362-9577-74C2CAE2CFC7}" type="slidenum">
              <a:rPr lang="en-DE" smtClean="0"/>
              <a:t>3</a:t>
            </a:fld>
            <a:endParaRPr lang="en-DE"/>
          </a:p>
        </p:txBody>
      </p:sp>
      <p:sp>
        <p:nvSpPr>
          <p:cNvPr id="9" name="TextBox 8">
            <a:extLst>
              <a:ext uri="{FF2B5EF4-FFF2-40B4-BE49-F238E27FC236}">
                <a16:creationId xmlns:a16="http://schemas.microsoft.com/office/drawing/2014/main" id="{149E2CCF-C129-4C57-9F47-416DC0BF43B7}"/>
              </a:ext>
            </a:extLst>
          </p:cNvPr>
          <p:cNvSpPr txBox="1"/>
          <p:nvPr/>
        </p:nvSpPr>
        <p:spPr>
          <a:xfrm>
            <a:off x="396947" y="5405003"/>
            <a:ext cx="11621162" cy="461665"/>
          </a:xfrm>
          <a:prstGeom prst="rect">
            <a:avLst/>
          </a:prstGeom>
          <a:noFill/>
        </p:spPr>
        <p:txBody>
          <a:bodyPr wrap="square" rtlCol="0">
            <a:spAutoFit/>
          </a:bodyPr>
          <a:lstStyle/>
          <a:p>
            <a:r>
              <a:rPr lang="en-GB" sz="2400" b="1" i="1" dirty="0"/>
              <a:t>This approach:</a:t>
            </a:r>
            <a:r>
              <a:rPr lang="en-GB" sz="2400" b="1" i="1" dirty="0">
                <a:solidFill>
                  <a:srgbClr val="FF0000"/>
                </a:solidFill>
              </a:rPr>
              <a:t> Visual-only with deep-learned, ensemble models (RGB and Optical flow). </a:t>
            </a:r>
            <a:endParaRPr lang="en-DE" sz="2400" b="1" i="1" dirty="0">
              <a:solidFill>
                <a:srgbClr val="FF0000"/>
              </a:solidFill>
            </a:endParaRPr>
          </a:p>
        </p:txBody>
      </p:sp>
      <p:pic>
        <p:nvPicPr>
          <p:cNvPr id="10" name="Picture 9" descr="Text&#10;&#10;Description automatically generated with medium confidence">
            <a:extLst>
              <a:ext uri="{FF2B5EF4-FFF2-40B4-BE49-F238E27FC236}">
                <a16:creationId xmlns:a16="http://schemas.microsoft.com/office/drawing/2014/main" id="{EAE7F9DC-84DB-4908-A241-80E45F642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sp>
        <p:nvSpPr>
          <p:cNvPr id="7" name="TextBox 6">
            <a:extLst>
              <a:ext uri="{FF2B5EF4-FFF2-40B4-BE49-F238E27FC236}">
                <a16:creationId xmlns:a16="http://schemas.microsoft.com/office/drawing/2014/main" id="{61B74F79-6CA9-4C23-906B-FE3F32E3FFC9}"/>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8" name="TextBox 7">
            <a:extLst>
              <a:ext uri="{FF2B5EF4-FFF2-40B4-BE49-F238E27FC236}">
                <a16:creationId xmlns:a16="http://schemas.microsoft.com/office/drawing/2014/main" id="{6082EB1A-9C72-431A-A821-1F9130A46E80}"/>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
        <p:nvSpPr>
          <p:cNvPr id="5" name="TextBox 4">
            <a:extLst>
              <a:ext uri="{FF2B5EF4-FFF2-40B4-BE49-F238E27FC236}">
                <a16:creationId xmlns:a16="http://schemas.microsoft.com/office/drawing/2014/main" id="{352EE6A2-9FF4-4C55-B39A-774989342CF0}"/>
              </a:ext>
            </a:extLst>
          </p:cNvPr>
          <p:cNvSpPr txBox="1"/>
          <p:nvPr/>
        </p:nvSpPr>
        <p:spPr>
          <a:xfrm>
            <a:off x="396947" y="1994329"/>
            <a:ext cx="9198707" cy="2862322"/>
          </a:xfrm>
          <a:prstGeom prst="rect">
            <a:avLst/>
          </a:prstGeom>
          <a:noFill/>
        </p:spPr>
        <p:txBody>
          <a:bodyPr wrap="square" rtlCol="0">
            <a:spAutoFit/>
          </a:bodyPr>
          <a:lstStyle/>
          <a:p>
            <a:endParaRPr lang="en-GB" dirty="0"/>
          </a:p>
          <a:p>
            <a:pPr marL="285750" indent="-285750">
              <a:buFont typeface="Arial" panose="020B0604020202020204" pitchFamily="34" charset="0"/>
              <a:buChar char="•"/>
            </a:pPr>
            <a:r>
              <a:rPr lang="en-GB" dirty="0"/>
              <a:t>Some methods use </a:t>
            </a:r>
            <a:r>
              <a:rPr lang="en-GB" b="1" dirty="0"/>
              <a:t>optical flow </a:t>
            </a:r>
            <a:r>
              <a:rPr lang="en-GB" dirty="0"/>
              <a:t>[Tao et al. INTERSPEECH 2015]</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Some methods use </a:t>
            </a:r>
            <a:r>
              <a:rPr lang="en-GB" b="1" dirty="0"/>
              <a:t>landmarks</a:t>
            </a:r>
            <a:r>
              <a:rPr lang="en-GB" dirty="0"/>
              <a:t> extracted from RGB [Guy et al. ICPR 2020]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Visual branches of audio-visual systems make use of </a:t>
            </a:r>
            <a:r>
              <a:rPr lang="en-GB" b="1" dirty="0"/>
              <a:t>RGB mouth ROIs </a:t>
            </a:r>
            <a:r>
              <a:rPr lang="en-GB" dirty="0"/>
              <a:t>[Ariav et al. 2019]</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 work is on manual feature engineering, </a:t>
            </a:r>
            <a:r>
              <a:rPr lang="en-GB" b="1" dirty="0"/>
              <a:t>without deep-learning</a:t>
            </a:r>
            <a:r>
              <a:rPr lang="en-GB" dirty="0"/>
              <a:t>. </a:t>
            </a:r>
            <a:endParaRPr lang="en-DE" dirty="0"/>
          </a:p>
          <a:p>
            <a:endParaRPr lang="en-GB" dirty="0"/>
          </a:p>
          <a:p>
            <a:endParaRPr lang="en-DE" dirty="0"/>
          </a:p>
        </p:txBody>
      </p:sp>
    </p:spTree>
    <p:extLst>
      <p:ext uri="{BB962C8B-B14F-4D97-AF65-F5344CB8AC3E}">
        <p14:creationId xmlns:p14="http://schemas.microsoft.com/office/powerpoint/2010/main" val="90384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668C3A-6B92-468B-A75E-ADEC968EC748}"/>
              </a:ext>
            </a:extLst>
          </p:cNvPr>
          <p:cNvSpPr txBox="1"/>
          <p:nvPr/>
        </p:nvSpPr>
        <p:spPr>
          <a:xfrm>
            <a:off x="4563594" y="454537"/>
            <a:ext cx="2380892" cy="523220"/>
          </a:xfrm>
          <a:prstGeom prst="rect">
            <a:avLst/>
          </a:prstGeom>
          <a:noFill/>
        </p:spPr>
        <p:txBody>
          <a:bodyPr wrap="square" rtlCol="0">
            <a:spAutoFit/>
          </a:bodyPr>
          <a:lstStyle/>
          <a:p>
            <a:r>
              <a:rPr lang="en-GB" sz="2800" b="1" dirty="0"/>
              <a:t>Contributions</a:t>
            </a:r>
            <a:endParaRPr lang="en-DE" sz="2800" b="1" dirty="0"/>
          </a:p>
        </p:txBody>
      </p:sp>
      <p:sp>
        <p:nvSpPr>
          <p:cNvPr id="3" name="TextBox 2">
            <a:extLst>
              <a:ext uri="{FF2B5EF4-FFF2-40B4-BE49-F238E27FC236}">
                <a16:creationId xmlns:a16="http://schemas.microsoft.com/office/drawing/2014/main" id="{F49E8D92-3503-469C-AC4D-B6D815D354BB}"/>
              </a:ext>
            </a:extLst>
          </p:cNvPr>
          <p:cNvSpPr txBox="1"/>
          <p:nvPr/>
        </p:nvSpPr>
        <p:spPr>
          <a:xfrm>
            <a:off x="690114" y="1295488"/>
            <a:ext cx="7850037" cy="369332"/>
          </a:xfrm>
          <a:prstGeom prst="rect">
            <a:avLst/>
          </a:prstGeom>
          <a:noFill/>
        </p:spPr>
        <p:txBody>
          <a:bodyPr wrap="square" rtlCol="0">
            <a:spAutoFit/>
          </a:bodyPr>
          <a:lstStyle/>
          <a:p>
            <a:pPr marL="285750" indent="-285750">
              <a:buFont typeface="Arial" panose="020B0604020202020204" pitchFamily="34" charset="0"/>
              <a:buChar char="•"/>
            </a:pPr>
            <a:r>
              <a:rPr lang="en-GB" dirty="0"/>
              <a:t>Improve the true negative rate (TNR) for visual VAD systems by as much as 7%</a:t>
            </a:r>
          </a:p>
        </p:txBody>
      </p:sp>
      <p:sp>
        <p:nvSpPr>
          <p:cNvPr id="4" name="Slide Number Placeholder 3">
            <a:extLst>
              <a:ext uri="{FF2B5EF4-FFF2-40B4-BE49-F238E27FC236}">
                <a16:creationId xmlns:a16="http://schemas.microsoft.com/office/drawing/2014/main" id="{827BBDD0-338E-4C37-A633-5AF3F4FE5FA3}"/>
              </a:ext>
            </a:extLst>
          </p:cNvPr>
          <p:cNvSpPr>
            <a:spLocks noGrp="1"/>
          </p:cNvSpPr>
          <p:nvPr>
            <p:ph type="sldNum" sz="quarter" idx="12"/>
          </p:nvPr>
        </p:nvSpPr>
        <p:spPr/>
        <p:txBody>
          <a:bodyPr/>
          <a:lstStyle/>
          <a:p>
            <a:fld id="{015130BC-99F5-4362-9577-74C2CAE2CFC7}" type="slidenum">
              <a:rPr lang="en-DE" smtClean="0"/>
              <a:t>4</a:t>
            </a:fld>
            <a:endParaRPr lang="en-DE" dirty="0"/>
          </a:p>
        </p:txBody>
      </p:sp>
      <p:sp>
        <p:nvSpPr>
          <p:cNvPr id="5" name="TextBox 4">
            <a:extLst>
              <a:ext uri="{FF2B5EF4-FFF2-40B4-BE49-F238E27FC236}">
                <a16:creationId xmlns:a16="http://schemas.microsoft.com/office/drawing/2014/main" id="{8A50D960-9D7B-480C-A80D-40DF4FAB058C}"/>
              </a:ext>
            </a:extLst>
          </p:cNvPr>
          <p:cNvSpPr txBox="1"/>
          <p:nvPr/>
        </p:nvSpPr>
        <p:spPr>
          <a:xfrm>
            <a:off x="690113" y="4042671"/>
            <a:ext cx="11093847" cy="646331"/>
          </a:xfrm>
          <a:prstGeom prst="rect">
            <a:avLst/>
          </a:prstGeom>
          <a:noFill/>
        </p:spPr>
        <p:txBody>
          <a:bodyPr wrap="square" rtlCol="0">
            <a:spAutoFit/>
          </a:bodyPr>
          <a:lstStyle/>
          <a:p>
            <a:pPr marL="285750" indent="-285750">
              <a:buFont typeface="Arial" panose="020B0604020202020204" pitchFamily="34" charset="0"/>
              <a:buChar char="•"/>
            </a:pPr>
            <a:r>
              <a:rPr lang="en-GB" dirty="0"/>
              <a:t>Focusing on the </a:t>
            </a:r>
            <a:r>
              <a:rPr lang="en-GB" b="1" dirty="0"/>
              <a:t>lower face </a:t>
            </a:r>
            <a:r>
              <a:rPr lang="en-GB" dirty="0"/>
              <a:t>area (nose, mouth and chin) offers </a:t>
            </a:r>
            <a:r>
              <a:rPr lang="en-GB" b="1" dirty="0"/>
              <a:t>best results</a:t>
            </a:r>
            <a:r>
              <a:rPr lang="en-GB" dirty="0"/>
              <a:t>, as well as </a:t>
            </a:r>
            <a:r>
              <a:rPr lang="en-GB" b="1" dirty="0"/>
              <a:t>facilitates data handling</a:t>
            </a:r>
            <a:r>
              <a:rPr lang="en-GB" dirty="0"/>
              <a:t>. Other works consider full faces, or mouth-only regions of interest.</a:t>
            </a:r>
            <a:endParaRPr lang="en-DE" dirty="0"/>
          </a:p>
        </p:txBody>
      </p:sp>
      <p:pic>
        <p:nvPicPr>
          <p:cNvPr id="7" name="Picture 6" descr="A picture containing person, person, wearing, looking&#10;&#10;Description automatically generated">
            <a:extLst>
              <a:ext uri="{FF2B5EF4-FFF2-40B4-BE49-F238E27FC236}">
                <a16:creationId xmlns:a16="http://schemas.microsoft.com/office/drawing/2014/main" id="{2BC6F9DC-B80D-4EF8-9CE6-72FBAE8BC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7146" y="4920481"/>
            <a:ext cx="1412037" cy="1021474"/>
          </a:xfrm>
          <a:prstGeom prst="rect">
            <a:avLst/>
          </a:prstGeom>
        </p:spPr>
      </p:pic>
      <p:pic>
        <p:nvPicPr>
          <p:cNvPr id="9" name="Picture 8" descr="A person with a beard&#10;&#10;Description automatically generated with low confidence">
            <a:extLst>
              <a:ext uri="{FF2B5EF4-FFF2-40B4-BE49-F238E27FC236}">
                <a16:creationId xmlns:a16="http://schemas.microsoft.com/office/drawing/2014/main" id="{C652BE6C-B81E-4079-A8F5-D78C4E784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087" y="4925464"/>
            <a:ext cx="1322717" cy="1641993"/>
          </a:xfrm>
          <a:prstGeom prst="rect">
            <a:avLst/>
          </a:prstGeom>
        </p:spPr>
      </p:pic>
      <p:pic>
        <p:nvPicPr>
          <p:cNvPr id="11" name="Picture 10" descr="A close up of a person's face&#10;&#10;Description automatically generated with medium confidence">
            <a:extLst>
              <a:ext uri="{FF2B5EF4-FFF2-40B4-BE49-F238E27FC236}">
                <a16:creationId xmlns:a16="http://schemas.microsoft.com/office/drawing/2014/main" id="{F03C6292-0BF0-4C9B-BD60-82745F2AB8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4519" y="4920481"/>
            <a:ext cx="1619250" cy="762000"/>
          </a:xfrm>
          <a:prstGeom prst="rect">
            <a:avLst/>
          </a:prstGeom>
        </p:spPr>
      </p:pic>
      <p:pic>
        <p:nvPicPr>
          <p:cNvPr id="13" name="Graphic 12" descr="Checkmark with solid fill">
            <a:extLst>
              <a:ext uri="{FF2B5EF4-FFF2-40B4-BE49-F238E27FC236}">
                <a16:creationId xmlns:a16="http://schemas.microsoft.com/office/drawing/2014/main" id="{BFA8AC3E-C635-4F54-9B01-700D2DBF3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5964" y="5868506"/>
            <a:ext cx="914400" cy="914400"/>
          </a:xfrm>
          <a:prstGeom prst="rect">
            <a:avLst/>
          </a:prstGeom>
        </p:spPr>
      </p:pic>
      <p:pic>
        <p:nvPicPr>
          <p:cNvPr id="15" name="Picture 14" descr="A picture containing person, person, wall, indoor&#10;&#10;Description automatically generated">
            <a:extLst>
              <a:ext uri="{FF2B5EF4-FFF2-40B4-BE49-F238E27FC236}">
                <a16:creationId xmlns:a16="http://schemas.microsoft.com/office/drawing/2014/main" id="{9197456A-E637-4A9A-A0C0-D941C185F6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4636" y="1965825"/>
            <a:ext cx="1017919" cy="1360960"/>
          </a:xfrm>
          <a:prstGeom prst="rect">
            <a:avLst/>
          </a:prstGeom>
        </p:spPr>
      </p:pic>
      <p:pic>
        <p:nvPicPr>
          <p:cNvPr id="17" name="Picture 16" descr="A picture containing person, person, posing&#10;&#10;Description automatically generated">
            <a:extLst>
              <a:ext uri="{FF2B5EF4-FFF2-40B4-BE49-F238E27FC236}">
                <a16:creationId xmlns:a16="http://schemas.microsoft.com/office/drawing/2014/main" id="{E0FBF62A-3472-459E-B363-6E4D2FBB8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0364" y="1965825"/>
            <a:ext cx="1022679" cy="1358327"/>
          </a:xfrm>
          <a:prstGeom prst="rect">
            <a:avLst/>
          </a:prstGeom>
        </p:spPr>
      </p:pic>
      <p:pic>
        <p:nvPicPr>
          <p:cNvPr id="18" name="Graphic 17" descr="Checkmark with solid fill">
            <a:extLst>
              <a:ext uri="{FF2B5EF4-FFF2-40B4-BE49-F238E27FC236}">
                <a16:creationId xmlns:a16="http://schemas.microsoft.com/office/drawing/2014/main" id="{54E25F51-810A-4CA2-9880-62D33050CF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9671" y="3273926"/>
            <a:ext cx="607847" cy="607847"/>
          </a:xfrm>
          <a:prstGeom prst="rect">
            <a:avLst/>
          </a:prstGeom>
        </p:spPr>
      </p:pic>
      <p:pic>
        <p:nvPicPr>
          <p:cNvPr id="19" name="Picture 18" descr="Text&#10;&#10;Description automatically generated with medium confidence">
            <a:extLst>
              <a:ext uri="{FF2B5EF4-FFF2-40B4-BE49-F238E27FC236}">
                <a16:creationId xmlns:a16="http://schemas.microsoft.com/office/drawing/2014/main" id="{495A6086-E0F1-4DC0-BC30-66D2069F9B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sp>
        <p:nvSpPr>
          <p:cNvPr id="20" name="TextBox 19">
            <a:extLst>
              <a:ext uri="{FF2B5EF4-FFF2-40B4-BE49-F238E27FC236}">
                <a16:creationId xmlns:a16="http://schemas.microsoft.com/office/drawing/2014/main" id="{A326AE60-22F5-41D7-9459-6408AE246D8A}"/>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21" name="TextBox 20">
            <a:extLst>
              <a:ext uri="{FF2B5EF4-FFF2-40B4-BE49-F238E27FC236}">
                <a16:creationId xmlns:a16="http://schemas.microsoft.com/office/drawing/2014/main" id="{4A7501D4-7A79-45E2-81E6-011B050BF0D7}"/>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Tree>
    <p:extLst>
      <p:ext uri="{BB962C8B-B14F-4D97-AF65-F5344CB8AC3E}">
        <p14:creationId xmlns:p14="http://schemas.microsoft.com/office/powerpoint/2010/main" val="21281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00FDBC-AF65-4899-8CC8-EECE0E74DF82}"/>
              </a:ext>
            </a:extLst>
          </p:cNvPr>
          <p:cNvSpPr txBox="1"/>
          <p:nvPr/>
        </p:nvSpPr>
        <p:spPr>
          <a:xfrm>
            <a:off x="4113779" y="441805"/>
            <a:ext cx="4157932" cy="523220"/>
          </a:xfrm>
          <a:prstGeom prst="rect">
            <a:avLst/>
          </a:prstGeom>
          <a:noFill/>
        </p:spPr>
        <p:txBody>
          <a:bodyPr wrap="square" rtlCol="0">
            <a:spAutoFit/>
          </a:bodyPr>
          <a:lstStyle/>
          <a:p>
            <a:r>
              <a:rPr lang="en-GB" sz="2800" b="1" dirty="0"/>
              <a:t>Cross-modal supervision</a:t>
            </a:r>
            <a:endParaRPr lang="en-DE" sz="2800" b="1" dirty="0"/>
          </a:p>
        </p:txBody>
      </p:sp>
      <p:sp>
        <p:nvSpPr>
          <p:cNvPr id="8" name="Slide Number Placeholder 7">
            <a:extLst>
              <a:ext uri="{FF2B5EF4-FFF2-40B4-BE49-F238E27FC236}">
                <a16:creationId xmlns:a16="http://schemas.microsoft.com/office/drawing/2014/main" id="{C96FCC55-3097-4887-BC94-BC440363C680}"/>
              </a:ext>
            </a:extLst>
          </p:cNvPr>
          <p:cNvSpPr>
            <a:spLocks noGrp="1"/>
          </p:cNvSpPr>
          <p:nvPr>
            <p:ph type="sldNum" sz="quarter" idx="12"/>
          </p:nvPr>
        </p:nvSpPr>
        <p:spPr/>
        <p:txBody>
          <a:bodyPr/>
          <a:lstStyle/>
          <a:p>
            <a:fld id="{015130BC-99F5-4362-9577-74C2CAE2CFC7}" type="slidenum">
              <a:rPr lang="en-DE" smtClean="0"/>
              <a:t>5</a:t>
            </a:fld>
            <a:endParaRPr lang="en-DE"/>
          </a:p>
        </p:txBody>
      </p:sp>
      <p:pic>
        <p:nvPicPr>
          <p:cNvPr id="9" name="Picture 8" descr="Text&#10;&#10;Description automatically generated with medium confidence">
            <a:extLst>
              <a:ext uri="{FF2B5EF4-FFF2-40B4-BE49-F238E27FC236}">
                <a16:creationId xmlns:a16="http://schemas.microsoft.com/office/drawing/2014/main" id="{459FD0EC-47EE-4504-AA46-50130A537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cxnSp>
        <p:nvCxnSpPr>
          <p:cNvPr id="10" name="Straight Arrow Connector 9">
            <a:extLst>
              <a:ext uri="{FF2B5EF4-FFF2-40B4-BE49-F238E27FC236}">
                <a16:creationId xmlns:a16="http://schemas.microsoft.com/office/drawing/2014/main" id="{8CC87A05-7693-444C-A02D-2A0A3EC19BCB}"/>
              </a:ext>
            </a:extLst>
          </p:cNvPr>
          <p:cNvCxnSpPr>
            <a:cxnSpLocks/>
            <a:stCxn id="20" idx="3"/>
            <a:endCxn id="13" idx="1"/>
          </p:cNvCxnSpPr>
          <p:nvPr/>
        </p:nvCxnSpPr>
        <p:spPr>
          <a:xfrm flipV="1">
            <a:off x="2709172" y="2891084"/>
            <a:ext cx="1674592" cy="12325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822926-4CF4-40D6-A42E-EFBB7290B60C}"/>
              </a:ext>
            </a:extLst>
          </p:cNvPr>
          <p:cNvCxnSpPr>
            <a:cxnSpLocks/>
            <a:stCxn id="20" idx="3"/>
            <a:endCxn id="12" idx="1"/>
          </p:cNvCxnSpPr>
          <p:nvPr/>
        </p:nvCxnSpPr>
        <p:spPr>
          <a:xfrm>
            <a:off x="2709172" y="4123632"/>
            <a:ext cx="1674593" cy="12958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4910E89-D770-4D36-A407-737F26D21278}"/>
              </a:ext>
            </a:extLst>
          </p:cNvPr>
          <p:cNvSpPr/>
          <p:nvPr/>
        </p:nvSpPr>
        <p:spPr>
          <a:xfrm>
            <a:off x="4383765" y="4826189"/>
            <a:ext cx="3102794" cy="118666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Optical flow stream</a:t>
            </a:r>
          </a:p>
        </p:txBody>
      </p:sp>
      <p:sp>
        <p:nvSpPr>
          <p:cNvPr id="13" name="Rectangle 12">
            <a:extLst>
              <a:ext uri="{FF2B5EF4-FFF2-40B4-BE49-F238E27FC236}">
                <a16:creationId xmlns:a16="http://schemas.microsoft.com/office/drawing/2014/main" id="{33CA9B32-C269-4FF4-9950-6BF35C903E27}"/>
              </a:ext>
            </a:extLst>
          </p:cNvPr>
          <p:cNvSpPr/>
          <p:nvPr/>
        </p:nvSpPr>
        <p:spPr>
          <a:xfrm>
            <a:off x="4383764" y="2297751"/>
            <a:ext cx="3102795" cy="1186665"/>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RGB stream</a:t>
            </a:r>
          </a:p>
        </p:txBody>
      </p:sp>
      <p:sp>
        <p:nvSpPr>
          <p:cNvPr id="14" name="Oval 13">
            <a:extLst>
              <a:ext uri="{FF2B5EF4-FFF2-40B4-BE49-F238E27FC236}">
                <a16:creationId xmlns:a16="http://schemas.microsoft.com/office/drawing/2014/main" id="{813B069A-9E87-473D-A1BC-5741E6428227}"/>
              </a:ext>
            </a:extLst>
          </p:cNvPr>
          <p:cNvSpPr/>
          <p:nvPr/>
        </p:nvSpPr>
        <p:spPr>
          <a:xfrm>
            <a:off x="7984761" y="3567107"/>
            <a:ext cx="1176392" cy="1176392"/>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Fusion</a:t>
            </a:r>
            <a:endParaRPr lang="en-DE" dirty="0">
              <a:solidFill>
                <a:schemeClr val="tx1"/>
              </a:solidFill>
            </a:endParaRPr>
          </a:p>
        </p:txBody>
      </p:sp>
      <p:cxnSp>
        <p:nvCxnSpPr>
          <p:cNvPr id="15" name="Connector: Elbow 14">
            <a:extLst>
              <a:ext uri="{FF2B5EF4-FFF2-40B4-BE49-F238E27FC236}">
                <a16:creationId xmlns:a16="http://schemas.microsoft.com/office/drawing/2014/main" id="{BD6AF5E2-65D9-4C17-A33E-36FDDA0C1CEF}"/>
              </a:ext>
            </a:extLst>
          </p:cNvPr>
          <p:cNvCxnSpPr>
            <a:cxnSpLocks/>
            <a:stCxn id="13" idx="3"/>
            <a:endCxn id="14" idx="0"/>
          </p:cNvCxnSpPr>
          <p:nvPr/>
        </p:nvCxnSpPr>
        <p:spPr>
          <a:xfrm>
            <a:off x="7486559" y="2891084"/>
            <a:ext cx="1086398" cy="67602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F499475-B19D-4479-83CF-27166A9F3D38}"/>
              </a:ext>
            </a:extLst>
          </p:cNvPr>
          <p:cNvCxnSpPr>
            <a:cxnSpLocks/>
            <a:stCxn id="12" idx="3"/>
            <a:endCxn id="14" idx="4"/>
          </p:cNvCxnSpPr>
          <p:nvPr/>
        </p:nvCxnSpPr>
        <p:spPr>
          <a:xfrm flipV="1">
            <a:off x="7486559" y="4743499"/>
            <a:ext cx="1086398" cy="67602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E13A11-511A-40FB-84C8-5019AE83B45A}"/>
              </a:ext>
            </a:extLst>
          </p:cNvPr>
          <p:cNvCxnSpPr>
            <a:stCxn id="14" idx="6"/>
          </p:cNvCxnSpPr>
          <p:nvPr/>
        </p:nvCxnSpPr>
        <p:spPr>
          <a:xfrm>
            <a:off x="9161153" y="4155303"/>
            <a:ext cx="5188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F3AEAD3-2521-4685-AC99-82B21E7CED2A}"/>
              </a:ext>
            </a:extLst>
          </p:cNvPr>
          <p:cNvSpPr txBox="1"/>
          <p:nvPr/>
        </p:nvSpPr>
        <p:spPr>
          <a:xfrm>
            <a:off x="9520418" y="3832137"/>
            <a:ext cx="1176391" cy="646331"/>
          </a:xfrm>
          <a:prstGeom prst="rect">
            <a:avLst/>
          </a:prstGeom>
          <a:noFill/>
        </p:spPr>
        <p:txBody>
          <a:bodyPr wrap="square" rtlCol="0">
            <a:spAutoFit/>
          </a:bodyPr>
          <a:lstStyle/>
          <a:p>
            <a:pPr algn="ctr"/>
            <a:r>
              <a:rPr lang="en-GB" dirty="0"/>
              <a:t>Voice/</a:t>
            </a:r>
          </a:p>
          <a:p>
            <a:pPr algn="ctr"/>
            <a:r>
              <a:rPr lang="en-GB" dirty="0"/>
              <a:t>No voice</a:t>
            </a:r>
          </a:p>
        </p:txBody>
      </p:sp>
      <p:grpSp>
        <p:nvGrpSpPr>
          <p:cNvPr id="19" name="Group 18">
            <a:extLst>
              <a:ext uri="{FF2B5EF4-FFF2-40B4-BE49-F238E27FC236}">
                <a16:creationId xmlns:a16="http://schemas.microsoft.com/office/drawing/2014/main" id="{54B404F3-F5A5-4C97-A2DC-84C64A90AF71}"/>
              </a:ext>
            </a:extLst>
          </p:cNvPr>
          <p:cNvGrpSpPr/>
          <p:nvPr/>
        </p:nvGrpSpPr>
        <p:grpSpPr>
          <a:xfrm>
            <a:off x="1626965" y="3750820"/>
            <a:ext cx="1082207" cy="890318"/>
            <a:chOff x="124926" y="3460908"/>
            <a:chExt cx="1082207" cy="890318"/>
          </a:xfrm>
        </p:grpSpPr>
        <p:pic>
          <p:nvPicPr>
            <p:cNvPr id="20" name="Picture 19" descr="A person wearing glasses&#10;&#10;Description automatically generated with medium confidence">
              <a:extLst>
                <a:ext uri="{FF2B5EF4-FFF2-40B4-BE49-F238E27FC236}">
                  <a16:creationId xmlns:a16="http://schemas.microsoft.com/office/drawing/2014/main" id="{4AF4E782-7D9A-4EF7-BF04-DC5294C52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17" y="3460908"/>
              <a:ext cx="902516" cy="745624"/>
            </a:xfrm>
            <a:prstGeom prst="rect">
              <a:avLst/>
            </a:prstGeom>
          </p:spPr>
        </p:pic>
        <p:pic>
          <p:nvPicPr>
            <p:cNvPr id="21" name="Picture 20" descr="A person wearing glasses&#10;&#10;Description automatically generated with medium confidence">
              <a:extLst>
                <a:ext uri="{FF2B5EF4-FFF2-40B4-BE49-F238E27FC236}">
                  <a16:creationId xmlns:a16="http://schemas.microsoft.com/office/drawing/2014/main" id="{60A2C0FD-93F9-4DA8-9F0B-E2E8C8E0A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1" y="3529534"/>
              <a:ext cx="902516" cy="745624"/>
            </a:xfrm>
            <a:prstGeom prst="rect">
              <a:avLst/>
            </a:prstGeom>
          </p:spPr>
        </p:pic>
        <p:pic>
          <p:nvPicPr>
            <p:cNvPr id="22" name="Picture 21" descr="A person wearing glasses&#10;&#10;Description automatically generated with medium confidence">
              <a:extLst>
                <a:ext uri="{FF2B5EF4-FFF2-40B4-BE49-F238E27FC236}">
                  <a16:creationId xmlns:a16="http://schemas.microsoft.com/office/drawing/2014/main" id="{AA930021-CAC0-429D-A35C-38B13680D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26" y="3605602"/>
              <a:ext cx="902516" cy="745624"/>
            </a:xfrm>
            <a:prstGeom prst="rect">
              <a:avLst/>
            </a:prstGeom>
          </p:spPr>
        </p:pic>
      </p:grpSp>
      <p:sp>
        <p:nvSpPr>
          <p:cNvPr id="23" name="Rectangle: Rounded Corners 22">
            <a:extLst>
              <a:ext uri="{FF2B5EF4-FFF2-40B4-BE49-F238E27FC236}">
                <a16:creationId xmlns:a16="http://schemas.microsoft.com/office/drawing/2014/main" id="{A413C282-7DE7-4002-A950-C10586BB2978}"/>
              </a:ext>
            </a:extLst>
          </p:cNvPr>
          <p:cNvSpPr/>
          <p:nvPr/>
        </p:nvSpPr>
        <p:spPr>
          <a:xfrm>
            <a:off x="4383765" y="3832137"/>
            <a:ext cx="3102795" cy="646332"/>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Audio supervision</a:t>
            </a:r>
          </a:p>
          <a:p>
            <a:pPr algn="ctr"/>
            <a:r>
              <a:rPr lang="en-GB" dirty="0">
                <a:solidFill>
                  <a:schemeClr val="tx1"/>
                </a:solidFill>
              </a:rPr>
              <a:t>(audio ground truth inference)</a:t>
            </a:r>
            <a:endParaRPr lang="en-DE" dirty="0">
              <a:solidFill>
                <a:schemeClr val="tx1"/>
              </a:solidFill>
            </a:endParaRPr>
          </a:p>
        </p:txBody>
      </p:sp>
      <p:cxnSp>
        <p:nvCxnSpPr>
          <p:cNvPr id="24" name="Straight Arrow Connector 23">
            <a:extLst>
              <a:ext uri="{FF2B5EF4-FFF2-40B4-BE49-F238E27FC236}">
                <a16:creationId xmlns:a16="http://schemas.microsoft.com/office/drawing/2014/main" id="{0B746287-7643-4A22-82D8-A23D866F3DBD}"/>
              </a:ext>
            </a:extLst>
          </p:cNvPr>
          <p:cNvCxnSpPr>
            <a:stCxn id="23" idx="0"/>
            <a:endCxn id="13" idx="2"/>
          </p:cNvCxnSpPr>
          <p:nvPr/>
        </p:nvCxnSpPr>
        <p:spPr>
          <a:xfrm flipH="1" flipV="1">
            <a:off x="5935162" y="3484416"/>
            <a:ext cx="1" cy="3477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3960872-2F4E-40B0-A48A-D48C7130A360}"/>
              </a:ext>
            </a:extLst>
          </p:cNvPr>
          <p:cNvCxnSpPr>
            <a:stCxn id="23" idx="2"/>
            <a:endCxn id="12" idx="0"/>
          </p:cNvCxnSpPr>
          <p:nvPr/>
        </p:nvCxnSpPr>
        <p:spPr>
          <a:xfrm flipH="1">
            <a:off x="5935162" y="4478469"/>
            <a:ext cx="1" cy="347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90B588-E4D3-406C-A18C-4D9EDF71C2CC}"/>
              </a:ext>
            </a:extLst>
          </p:cNvPr>
          <p:cNvCxnSpPr>
            <a:cxnSpLocks/>
            <a:stCxn id="20" idx="3"/>
            <a:endCxn id="23" idx="1"/>
          </p:cNvCxnSpPr>
          <p:nvPr/>
        </p:nvCxnSpPr>
        <p:spPr>
          <a:xfrm>
            <a:off x="2709172" y="4123632"/>
            <a:ext cx="1674593" cy="31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94AA637-1550-4C99-B423-F09B763FD9F6}"/>
              </a:ext>
            </a:extLst>
          </p:cNvPr>
          <p:cNvPicPr>
            <a:picLocks noChangeAspect="1"/>
          </p:cNvPicPr>
          <p:nvPr/>
        </p:nvPicPr>
        <p:blipFill>
          <a:blip r:embed="rId4"/>
          <a:stretch>
            <a:fillRect/>
          </a:stretch>
        </p:blipFill>
        <p:spPr>
          <a:xfrm>
            <a:off x="3275966" y="3937062"/>
            <a:ext cx="609598" cy="404811"/>
          </a:xfrm>
          <a:prstGeom prst="rect">
            <a:avLst/>
          </a:prstGeom>
        </p:spPr>
      </p:pic>
      <p:sp>
        <p:nvSpPr>
          <p:cNvPr id="30" name="TextBox 29">
            <a:extLst>
              <a:ext uri="{FF2B5EF4-FFF2-40B4-BE49-F238E27FC236}">
                <a16:creationId xmlns:a16="http://schemas.microsoft.com/office/drawing/2014/main" id="{D0EBE444-5D06-4BDF-AFAA-E8D3A033DAED}"/>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31" name="TextBox 30">
            <a:extLst>
              <a:ext uri="{FF2B5EF4-FFF2-40B4-BE49-F238E27FC236}">
                <a16:creationId xmlns:a16="http://schemas.microsoft.com/office/drawing/2014/main" id="{15F4B225-D50D-4478-8098-856D943F9041}"/>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Tree>
    <p:extLst>
      <p:ext uri="{BB962C8B-B14F-4D97-AF65-F5344CB8AC3E}">
        <p14:creationId xmlns:p14="http://schemas.microsoft.com/office/powerpoint/2010/main" val="114418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28C7EF-75E5-41A5-8149-EC1E542F4F4F}"/>
              </a:ext>
            </a:extLst>
          </p:cNvPr>
          <p:cNvSpPr txBox="1"/>
          <p:nvPr/>
        </p:nvSpPr>
        <p:spPr>
          <a:xfrm>
            <a:off x="4799163" y="424552"/>
            <a:ext cx="2593674" cy="523220"/>
          </a:xfrm>
          <a:prstGeom prst="rect">
            <a:avLst/>
          </a:prstGeom>
          <a:noFill/>
        </p:spPr>
        <p:txBody>
          <a:bodyPr wrap="square" rtlCol="0">
            <a:spAutoFit/>
          </a:bodyPr>
          <a:lstStyle/>
          <a:p>
            <a:r>
              <a:rPr lang="en-GB" sz="2800" b="1" dirty="0"/>
              <a:t>Overall System</a:t>
            </a:r>
            <a:endParaRPr lang="en-DE" sz="2800" b="1" dirty="0"/>
          </a:p>
        </p:txBody>
      </p:sp>
      <p:sp>
        <p:nvSpPr>
          <p:cNvPr id="8" name="Slide Number Placeholder 7">
            <a:extLst>
              <a:ext uri="{FF2B5EF4-FFF2-40B4-BE49-F238E27FC236}">
                <a16:creationId xmlns:a16="http://schemas.microsoft.com/office/drawing/2014/main" id="{32C66EE9-8F29-4F3C-993E-48FB42FDC314}"/>
              </a:ext>
            </a:extLst>
          </p:cNvPr>
          <p:cNvSpPr>
            <a:spLocks noGrp="1"/>
          </p:cNvSpPr>
          <p:nvPr>
            <p:ph type="sldNum" sz="quarter" idx="12"/>
          </p:nvPr>
        </p:nvSpPr>
        <p:spPr/>
        <p:txBody>
          <a:bodyPr/>
          <a:lstStyle/>
          <a:p>
            <a:fld id="{015130BC-99F5-4362-9577-74C2CAE2CFC7}" type="slidenum">
              <a:rPr lang="en-DE" smtClean="0"/>
              <a:t>6</a:t>
            </a:fld>
            <a:endParaRPr lang="en-DE"/>
          </a:p>
        </p:txBody>
      </p:sp>
      <p:pic>
        <p:nvPicPr>
          <p:cNvPr id="9" name="Picture 8" descr="Text&#10;&#10;Description automatically generated with medium confidence">
            <a:extLst>
              <a:ext uri="{FF2B5EF4-FFF2-40B4-BE49-F238E27FC236}">
                <a16:creationId xmlns:a16="http://schemas.microsoft.com/office/drawing/2014/main" id="{B6481411-51C6-4159-95DB-68B4D158F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cxnSp>
        <p:nvCxnSpPr>
          <p:cNvPr id="10" name="Straight Arrow Connector 9">
            <a:extLst>
              <a:ext uri="{FF2B5EF4-FFF2-40B4-BE49-F238E27FC236}">
                <a16:creationId xmlns:a16="http://schemas.microsoft.com/office/drawing/2014/main" id="{B625D970-1EA5-4935-A8DD-925BBA02F999}"/>
              </a:ext>
            </a:extLst>
          </p:cNvPr>
          <p:cNvCxnSpPr>
            <a:cxnSpLocks/>
            <a:endCxn id="16" idx="1"/>
          </p:cNvCxnSpPr>
          <p:nvPr/>
        </p:nvCxnSpPr>
        <p:spPr>
          <a:xfrm>
            <a:off x="7718610" y="4708559"/>
            <a:ext cx="458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2F5A59B-B130-45E9-AD2D-107FE4832F43}"/>
              </a:ext>
            </a:extLst>
          </p:cNvPr>
          <p:cNvCxnSpPr>
            <a:cxnSpLocks/>
            <a:endCxn id="15" idx="1"/>
          </p:cNvCxnSpPr>
          <p:nvPr/>
        </p:nvCxnSpPr>
        <p:spPr>
          <a:xfrm>
            <a:off x="7719644" y="2798621"/>
            <a:ext cx="45785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Alternate Process 11">
            <a:extLst>
              <a:ext uri="{FF2B5EF4-FFF2-40B4-BE49-F238E27FC236}">
                <a16:creationId xmlns:a16="http://schemas.microsoft.com/office/drawing/2014/main" id="{E889C866-55AB-48D2-9C07-C7E4BC3DA7FB}"/>
              </a:ext>
            </a:extLst>
          </p:cNvPr>
          <p:cNvSpPr/>
          <p:nvPr/>
        </p:nvSpPr>
        <p:spPr>
          <a:xfrm>
            <a:off x="9695193" y="1470560"/>
            <a:ext cx="1477943" cy="4699461"/>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Arrow: Right 12">
            <a:extLst>
              <a:ext uri="{FF2B5EF4-FFF2-40B4-BE49-F238E27FC236}">
                <a16:creationId xmlns:a16="http://schemas.microsoft.com/office/drawing/2014/main" id="{79E4C0D5-F93B-4282-81D4-141DE816EF2F}"/>
              </a:ext>
            </a:extLst>
          </p:cNvPr>
          <p:cNvSpPr/>
          <p:nvPr/>
        </p:nvSpPr>
        <p:spPr>
          <a:xfrm>
            <a:off x="11016497" y="3634371"/>
            <a:ext cx="315719" cy="218551"/>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rapezoid 13">
            <a:extLst>
              <a:ext uri="{FF2B5EF4-FFF2-40B4-BE49-F238E27FC236}">
                <a16:creationId xmlns:a16="http://schemas.microsoft.com/office/drawing/2014/main" id="{2A9C4719-80CC-4E24-84AA-91343A68C28F}"/>
              </a:ext>
            </a:extLst>
          </p:cNvPr>
          <p:cNvSpPr/>
          <p:nvPr/>
        </p:nvSpPr>
        <p:spPr>
          <a:xfrm rot="5400000">
            <a:off x="6073752" y="3589214"/>
            <a:ext cx="1324315" cy="2231490"/>
          </a:xfrm>
          <a:prstGeom prst="trapezoid">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Rounded Corners 14">
            <a:extLst>
              <a:ext uri="{FF2B5EF4-FFF2-40B4-BE49-F238E27FC236}">
                <a16:creationId xmlns:a16="http://schemas.microsoft.com/office/drawing/2014/main" id="{14E04BF4-7599-40AE-8BF4-6A74060D4898}"/>
              </a:ext>
            </a:extLst>
          </p:cNvPr>
          <p:cNvSpPr/>
          <p:nvPr/>
        </p:nvSpPr>
        <p:spPr>
          <a:xfrm>
            <a:off x="8177495" y="2453684"/>
            <a:ext cx="1282927" cy="689875"/>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LSTM</a:t>
            </a:r>
            <a:endParaRPr lang="en-DE" dirty="0">
              <a:solidFill>
                <a:schemeClr val="tx1"/>
              </a:solidFill>
            </a:endParaRPr>
          </a:p>
        </p:txBody>
      </p:sp>
      <p:sp>
        <p:nvSpPr>
          <p:cNvPr id="16" name="Rectangle: Rounded Corners 15">
            <a:extLst>
              <a:ext uri="{FF2B5EF4-FFF2-40B4-BE49-F238E27FC236}">
                <a16:creationId xmlns:a16="http://schemas.microsoft.com/office/drawing/2014/main" id="{9FD4AE63-F517-4DC0-8EA6-59FF753BD851}"/>
              </a:ext>
            </a:extLst>
          </p:cNvPr>
          <p:cNvSpPr/>
          <p:nvPr/>
        </p:nvSpPr>
        <p:spPr>
          <a:xfrm>
            <a:off x="8177495" y="4363621"/>
            <a:ext cx="1282927" cy="689876"/>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LSTM</a:t>
            </a:r>
            <a:endParaRPr lang="en-DE" dirty="0">
              <a:solidFill>
                <a:schemeClr val="tx1"/>
              </a:solidFill>
            </a:endParaRPr>
          </a:p>
        </p:txBody>
      </p:sp>
      <p:cxnSp>
        <p:nvCxnSpPr>
          <p:cNvPr id="17" name="Connector: Elbow 16">
            <a:extLst>
              <a:ext uri="{FF2B5EF4-FFF2-40B4-BE49-F238E27FC236}">
                <a16:creationId xmlns:a16="http://schemas.microsoft.com/office/drawing/2014/main" id="{EC81FC8A-BCAF-4CE8-AA83-ECCF6F40625A}"/>
              </a:ext>
            </a:extLst>
          </p:cNvPr>
          <p:cNvCxnSpPr>
            <a:cxnSpLocks/>
            <a:stCxn id="16" idx="3"/>
            <a:endCxn id="29" idx="4"/>
          </p:cNvCxnSpPr>
          <p:nvPr/>
        </p:nvCxnSpPr>
        <p:spPr>
          <a:xfrm flipV="1">
            <a:off x="9460422" y="4083776"/>
            <a:ext cx="984252" cy="62478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4DC7E6-57E0-4D69-AD60-1E0482254650}"/>
              </a:ext>
            </a:extLst>
          </p:cNvPr>
          <p:cNvCxnSpPr>
            <a:cxnSpLocks/>
            <a:stCxn id="15" idx="3"/>
            <a:endCxn id="29" idx="0"/>
          </p:cNvCxnSpPr>
          <p:nvPr/>
        </p:nvCxnSpPr>
        <p:spPr>
          <a:xfrm>
            <a:off x="9460422" y="2798622"/>
            <a:ext cx="984252" cy="6048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Alternate Process 18">
            <a:extLst>
              <a:ext uri="{FF2B5EF4-FFF2-40B4-BE49-F238E27FC236}">
                <a16:creationId xmlns:a16="http://schemas.microsoft.com/office/drawing/2014/main" id="{17BFF6FC-C7C0-4814-B629-E0CA660C3E12}"/>
              </a:ext>
            </a:extLst>
          </p:cNvPr>
          <p:cNvSpPr/>
          <p:nvPr/>
        </p:nvSpPr>
        <p:spPr>
          <a:xfrm>
            <a:off x="1319420" y="1470562"/>
            <a:ext cx="4096829" cy="4699461"/>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TextBox 19">
            <a:extLst>
              <a:ext uri="{FF2B5EF4-FFF2-40B4-BE49-F238E27FC236}">
                <a16:creationId xmlns:a16="http://schemas.microsoft.com/office/drawing/2014/main" id="{902F7EA7-3963-4732-B281-71D9BE40FBB4}"/>
              </a:ext>
            </a:extLst>
          </p:cNvPr>
          <p:cNvSpPr txBox="1"/>
          <p:nvPr/>
        </p:nvSpPr>
        <p:spPr>
          <a:xfrm>
            <a:off x="2438369" y="6207274"/>
            <a:ext cx="1620978" cy="646331"/>
          </a:xfrm>
          <a:prstGeom prst="rect">
            <a:avLst/>
          </a:prstGeom>
          <a:noFill/>
        </p:spPr>
        <p:txBody>
          <a:bodyPr wrap="square" rtlCol="0">
            <a:spAutoFit/>
          </a:bodyPr>
          <a:lstStyle/>
          <a:p>
            <a:pPr algn="ctr"/>
            <a:r>
              <a:rPr lang="en-GB" dirty="0"/>
              <a:t>Pre-processing phase</a:t>
            </a:r>
            <a:endParaRPr lang="en-DE" dirty="0"/>
          </a:p>
        </p:txBody>
      </p:sp>
      <p:sp>
        <p:nvSpPr>
          <p:cNvPr id="21" name="Flowchart: Alternate Process 20">
            <a:extLst>
              <a:ext uri="{FF2B5EF4-FFF2-40B4-BE49-F238E27FC236}">
                <a16:creationId xmlns:a16="http://schemas.microsoft.com/office/drawing/2014/main" id="{DF7C2D86-26AD-497F-ACB8-C78457529104}"/>
              </a:ext>
            </a:extLst>
          </p:cNvPr>
          <p:cNvSpPr/>
          <p:nvPr/>
        </p:nvSpPr>
        <p:spPr>
          <a:xfrm>
            <a:off x="5510688" y="1470562"/>
            <a:ext cx="2432037" cy="4699461"/>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90F792A3-F226-4047-AC76-3DEB80F7A4C1}"/>
              </a:ext>
            </a:extLst>
          </p:cNvPr>
          <p:cNvSpPr txBox="1"/>
          <p:nvPr/>
        </p:nvSpPr>
        <p:spPr>
          <a:xfrm>
            <a:off x="5765846" y="6207274"/>
            <a:ext cx="1873132" cy="646331"/>
          </a:xfrm>
          <a:prstGeom prst="rect">
            <a:avLst/>
          </a:prstGeom>
          <a:noFill/>
        </p:spPr>
        <p:txBody>
          <a:bodyPr wrap="square" rtlCol="0">
            <a:spAutoFit/>
          </a:bodyPr>
          <a:lstStyle/>
          <a:p>
            <a:pPr algn="ctr"/>
            <a:r>
              <a:rPr lang="en-GB" dirty="0"/>
              <a:t>Feature learning</a:t>
            </a:r>
          </a:p>
          <a:p>
            <a:pPr algn="ctr"/>
            <a:r>
              <a:rPr lang="en-GB" dirty="0"/>
              <a:t> phase</a:t>
            </a:r>
            <a:endParaRPr lang="en-DE" dirty="0"/>
          </a:p>
        </p:txBody>
      </p:sp>
      <p:sp>
        <p:nvSpPr>
          <p:cNvPr id="23" name="Flowchart: Alternate Process 22">
            <a:extLst>
              <a:ext uri="{FF2B5EF4-FFF2-40B4-BE49-F238E27FC236}">
                <a16:creationId xmlns:a16="http://schemas.microsoft.com/office/drawing/2014/main" id="{1409A604-CA8A-4546-918E-4BABF2B76466}"/>
              </a:ext>
            </a:extLst>
          </p:cNvPr>
          <p:cNvSpPr/>
          <p:nvPr/>
        </p:nvSpPr>
        <p:spPr>
          <a:xfrm>
            <a:off x="8023905" y="1470561"/>
            <a:ext cx="1595873" cy="4699461"/>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F22A3A58-312C-4621-A015-00DC07D9D12D}"/>
              </a:ext>
            </a:extLst>
          </p:cNvPr>
          <p:cNvSpPr txBox="1"/>
          <p:nvPr/>
        </p:nvSpPr>
        <p:spPr>
          <a:xfrm>
            <a:off x="7954811" y="6211669"/>
            <a:ext cx="1711031" cy="646331"/>
          </a:xfrm>
          <a:prstGeom prst="rect">
            <a:avLst/>
          </a:prstGeom>
          <a:noFill/>
        </p:spPr>
        <p:txBody>
          <a:bodyPr wrap="square" rtlCol="0">
            <a:spAutoFit/>
          </a:bodyPr>
          <a:lstStyle/>
          <a:p>
            <a:pPr algn="ctr"/>
            <a:r>
              <a:rPr lang="en-GB" dirty="0"/>
              <a:t>Time series analysis phase</a:t>
            </a:r>
            <a:endParaRPr lang="en-DE" dirty="0"/>
          </a:p>
        </p:txBody>
      </p:sp>
      <p:sp>
        <p:nvSpPr>
          <p:cNvPr id="25" name="TextBox 24">
            <a:extLst>
              <a:ext uri="{FF2B5EF4-FFF2-40B4-BE49-F238E27FC236}">
                <a16:creationId xmlns:a16="http://schemas.microsoft.com/office/drawing/2014/main" id="{C0DF6685-614D-496E-823B-F7D193C51734}"/>
              </a:ext>
            </a:extLst>
          </p:cNvPr>
          <p:cNvSpPr txBox="1"/>
          <p:nvPr/>
        </p:nvSpPr>
        <p:spPr>
          <a:xfrm>
            <a:off x="9578648" y="6207274"/>
            <a:ext cx="1711031" cy="646331"/>
          </a:xfrm>
          <a:prstGeom prst="rect">
            <a:avLst/>
          </a:prstGeom>
          <a:noFill/>
        </p:spPr>
        <p:txBody>
          <a:bodyPr wrap="square" rtlCol="0">
            <a:spAutoFit/>
          </a:bodyPr>
          <a:lstStyle/>
          <a:p>
            <a:pPr algn="ctr"/>
            <a:r>
              <a:rPr lang="en-GB" dirty="0"/>
              <a:t>Post-processing</a:t>
            </a:r>
          </a:p>
          <a:p>
            <a:pPr algn="ctr"/>
            <a:r>
              <a:rPr lang="en-GB" dirty="0"/>
              <a:t> phase</a:t>
            </a:r>
            <a:endParaRPr lang="en-DE" dirty="0"/>
          </a:p>
        </p:txBody>
      </p:sp>
      <p:sp>
        <p:nvSpPr>
          <p:cNvPr id="27" name="TextBox 26">
            <a:extLst>
              <a:ext uri="{FF2B5EF4-FFF2-40B4-BE49-F238E27FC236}">
                <a16:creationId xmlns:a16="http://schemas.microsoft.com/office/drawing/2014/main" id="{5FA2E912-8F65-46A6-9B68-9E3FB8087365}"/>
              </a:ext>
            </a:extLst>
          </p:cNvPr>
          <p:cNvSpPr txBox="1"/>
          <p:nvPr/>
        </p:nvSpPr>
        <p:spPr>
          <a:xfrm>
            <a:off x="9133378" y="2456021"/>
            <a:ext cx="2039758" cy="369332"/>
          </a:xfrm>
          <a:prstGeom prst="rect">
            <a:avLst/>
          </a:prstGeom>
          <a:noFill/>
        </p:spPr>
        <p:txBody>
          <a:bodyPr wrap="square" rtlCol="0">
            <a:spAutoFit/>
          </a:bodyPr>
          <a:lstStyle/>
          <a:p>
            <a:pPr algn="ctr"/>
            <a:r>
              <a:rPr lang="en-GB" dirty="0"/>
              <a:t>P(Voice)</a:t>
            </a:r>
          </a:p>
        </p:txBody>
      </p:sp>
      <p:sp>
        <p:nvSpPr>
          <p:cNvPr id="28" name="TextBox 27">
            <a:extLst>
              <a:ext uri="{FF2B5EF4-FFF2-40B4-BE49-F238E27FC236}">
                <a16:creationId xmlns:a16="http://schemas.microsoft.com/office/drawing/2014/main" id="{540FA0A0-1E13-46C3-801F-43CF3B901CA8}"/>
              </a:ext>
            </a:extLst>
          </p:cNvPr>
          <p:cNvSpPr txBox="1"/>
          <p:nvPr/>
        </p:nvSpPr>
        <p:spPr>
          <a:xfrm>
            <a:off x="9133378" y="4680563"/>
            <a:ext cx="2039758" cy="369332"/>
          </a:xfrm>
          <a:prstGeom prst="rect">
            <a:avLst/>
          </a:prstGeom>
          <a:noFill/>
        </p:spPr>
        <p:txBody>
          <a:bodyPr wrap="square" rtlCol="0">
            <a:spAutoFit/>
          </a:bodyPr>
          <a:lstStyle/>
          <a:p>
            <a:pPr algn="ctr"/>
            <a:r>
              <a:rPr lang="en-GB" dirty="0"/>
              <a:t>P(Voice)</a:t>
            </a:r>
          </a:p>
        </p:txBody>
      </p:sp>
      <p:sp>
        <p:nvSpPr>
          <p:cNvPr id="29" name="Oval 28">
            <a:extLst>
              <a:ext uri="{FF2B5EF4-FFF2-40B4-BE49-F238E27FC236}">
                <a16:creationId xmlns:a16="http://schemas.microsoft.com/office/drawing/2014/main" id="{D850DEF5-570F-4B26-BAD9-3E4E387171CB}"/>
              </a:ext>
            </a:extLst>
          </p:cNvPr>
          <p:cNvSpPr/>
          <p:nvPr/>
        </p:nvSpPr>
        <p:spPr>
          <a:xfrm>
            <a:off x="9860012" y="3403516"/>
            <a:ext cx="1169324" cy="680260"/>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Fusion</a:t>
            </a:r>
            <a:endParaRPr lang="en-DE" dirty="0">
              <a:solidFill>
                <a:schemeClr val="tx1"/>
              </a:solidFill>
            </a:endParaRPr>
          </a:p>
        </p:txBody>
      </p:sp>
      <p:sp>
        <p:nvSpPr>
          <p:cNvPr id="30" name="TextBox 29">
            <a:extLst>
              <a:ext uri="{FF2B5EF4-FFF2-40B4-BE49-F238E27FC236}">
                <a16:creationId xmlns:a16="http://schemas.microsoft.com/office/drawing/2014/main" id="{3AD20B9E-6D91-4B67-9A3F-28ED2B289F0B}"/>
              </a:ext>
            </a:extLst>
          </p:cNvPr>
          <p:cNvSpPr txBox="1"/>
          <p:nvPr/>
        </p:nvSpPr>
        <p:spPr>
          <a:xfrm>
            <a:off x="5493928" y="4360019"/>
            <a:ext cx="2424531" cy="646331"/>
          </a:xfrm>
          <a:prstGeom prst="rect">
            <a:avLst/>
          </a:prstGeom>
          <a:noFill/>
        </p:spPr>
        <p:txBody>
          <a:bodyPr wrap="square" rtlCol="0">
            <a:spAutoFit/>
          </a:bodyPr>
          <a:lstStyle/>
          <a:p>
            <a:pPr algn="ctr"/>
            <a:r>
              <a:rPr lang="en-GB" dirty="0"/>
              <a:t>Optical Flow ResNet18 </a:t>
            </a:r>
          </a:p>
          <a:p>
            <a:pPr algn="ctr"/>
            <a:r>
              <a:rPr lang="en-GB" dirty="0"/>
              <a:t>Stream</a:t>
            </a:r>
            <a:endParaRPr lang="en-DE" dirty="0"/>
          </a:p>
        </p:txBody>
      </p:sp>
      <p:sp>
        <p:nvSpPr>
          <p:cNvPr id="31" name="Trapezoid 30">
            <a:extLst>
              <a:ext uri="{FF2B5EF4-FFF2-40B4-BE49-F238E27FC236}">
                <a16:creationId xmlns:a16="http://schemas.microsoft.com/office/drawing/2014/main" id="{C1ABC9DE-CE0A-4029-A27C-31E0B5526FDA}"/>
              </a:ext>
            </a:extLst>
          </p:cNvPr>
          <p:cNvSpPr/>
          <p:nvPr/>
        </p:nvSpPr>
        <p:spPr>
          <a:xfrm rot="5400000">
            <a:off x="6066427" y="1686356"/>
            <a:ext cx="1347356" cy="2239882"/>
          </a:xfrm>
          <a:prstGeom prst="trapezoid">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TextBox 31">
            <a:extLst>
              <a:ext uri="{FF2B5EF4-FFF2-40B4-BE49-F238E27FC236}">
                <a16:creationId xmlns:a16="http://schemas.microsoft.com/office/drawing/2014/main" id="{ADC5C675-8EC1-491A-ABB9-029F38EAF5FC}"/>
              </a:ext>
            </a:extLst>
          </p:cNvPr>
          <p:cNvSpPr txBox="1"/>
          <p:nvPr/>
        </p:nvSpPr>
        <p:spPr>
          <a:xfrm>
            <a:off x="5444676" y="2483129"/>
            <a:ext cx="2424531" cy="646331"/>
          </a:xfrm>
          <a:prstGeom prst="rect">
            <a:avLst/>
          </a:prstGeom>
          <a:noFill/>
        </p:spPr>
        <p:txBody>
          <a:bodyPr wrap="square" rtlCol="0">
            <a:spAutoFit/>
          </a:bodyPr>
          <a:lstStyle/>
          <a:p>
            <a:pPr algn="ctr"/>
            <a:r>
              <a:rPr lang="en-GB" dirty="0"/>
              <a:t>RGB ResNet18 </a:t>
            </a:r>
          </a:p>
          <a:p>
            <a:pPr algn="ctr"/>
            <a:r>
              <a:rPr lang="en-GB" dirty="0"/>
              <a:t>Stream</a:t>
            </a:r>
            <a:endParaRPr lang="en-DE" dirty="0"/>
          </a:p>
        </p:txBody>
      </p:sp>
      <p:sp>
        <p:nvSpPr>
          <p:cNvPr id="33" name="TextBox 32">
            <a:extLst>
              <a:ext uri="{FF2B5EF4-FFF2-40B4-BE49-F238E27FC236}">
                <a16:creationId xmlns:a16="http://schemas.microsoft.com/office/drawing/2014/main" id="{CFDCD192-386A-4F14-B9DD-EAEFACFD44C5}"/>
              </a:ext>
            </a:extLst>
          </p:cNvPr>
          <p:cNvSpPr txBox="1"/>
          <p:nvPr/>
        </p:nvSpPr>
        <p:spPr>
          <a:xfrm>
            <a:off x="11204104" y="3455540"/>
            <a:ext cx="1029257" cy="646331"/>
          </a:xfrm>
          <a:prstGeom prst="rect">
            <a:avLst/>
          </a:prstGeom>
          <a:noFill/>
        </p:spPr>
        <p:txBody>
          <a:bodyPr wrap="square" rtlCol="0">
            <a:spAutoFit/>
          </a:bodyPr>
          <a:lstStyle/>
          <a:p>
            <a:pPr algn="ctr"/>
            <a:r>
              <a:rPr lang="en-GB" dirty="0"/>
              <a:t>Voice/</a:t>
            </a:r>
          </a:p>
          <a:p>
            <a:pPr algn="ctr"/>
            <a:r>
              <a:rPr lang="en-GB" dirty="0"/>
              <a:t>No voice</a:t>
            </a:r>
            <a:endParaRPr lang="en-DE" dirty="0"/>
          </a:p>
        </p:txBody>
      </p:sp>
      <p:grpSp>
        <p:nvGrpSpPr>
          <p:cNvPr id="34" name="Group 33">
            <a:extLst>
              <a:ext uri="{FF2B5EF4-FFF2-40B4-BE49-F238E27FC236}">
                <a16:creationId xmlns:a16="http://schemas.microsoft.com/office/drawing/2014/main" id="{A0A9D82B-78CA-4AE8-8A60-8E676EB8D04D}"/>
              </a:ext>
            </a:extLst>
          </p:cNvPr>
          <p:cNvGrpSpPr/>
          <p:nvPr/>
        </p:nvGrpSpPr>
        <p:grpSpPr>
          <a:xfrm>
            <a:off x="3927076" y="2132618"/>
            <a:ext cx="1315849" cy="1335437"/>
            <a:chOff x="3959641" y="1143397"/>
            <a:chExt cx="1315849" cy="1335437"/>
          </a:xfrm>
        </p:grpSpPr>
        <p:pic>
          <p:nvPicPr>
            <p:cNvPr id="35" name="Picture 34" descr="A close up of a person's face&#10;&#10;Description automatically generated">
              <a:extLst>
                <a:ext uri="{FF2B5EF4-FFF2-40B4-BE49-F238E27FC236}">
                  <a16:creationId xmlns:a16="http://schemas.microsoft.com/office/drawing/2014/main" id="{5C1B4718-0F35-464E-9C9D-76E187913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925" y="1143397"/>
              <a:ext cx="1137565" cy="1158565"/>
            </a:xfrm>
            <a:prstGeom prst="rect">
              <a:avLst/>
            </a:prstGeom>
          </p:spPr>
        </p:pic>
        <p:pic>
          <p:nvPicPr>
            <p:cNvPr id="36" name="Picture 35" descr="A close up of a person's face&#10;&#10;Description automatically generated">
              <a:extLst>
                <a:ext uri="{FF2B5EF4-FFF2-40B4-BE49-F238E27FC236}">
                  <a16:creationId xmlns:a16="http://schemas.microsoft.com/office/drawing/2014/main" id="{E3E455F3-63CB-4D1A-9BAC-BC6A9A921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358" y="1230119"/>
              <a:ext cx="1137565" cy="1158565"/>
            </a:xfrm>
            <a:prstGeom prst="rect">
              <a:avLst/>
            </a:prstGeom>
          </p:spPr>
        </p:pic>
        <p:pic>
          <p:nvPicPr>
            <p:cNvPr id="37" name="Picture 36" descr="A close up of a person's face&#10;&#10;Description automatically generated">
              <a:extLst>
                <a:ext uri="{FF2B5EF4-FFF2-40B4-BE49-F238E27FC236}">
                  <a16:creationId xmlns:a16="http://schemas.microsoft.com/office/drawing/2014/main" id="{85AC004D-D2D3-4B97-9FD8-250A5068B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641" y="1320269"/>
              <a:ext cx="1137565" cy="1158565"/>
            </a:xfrm>
            <a:prstGeom prst="rect">
              <a:avLst/>
            </a:prstGeom>
          </p:spPr>
        </p:pic>
      </p:grpSp>
      <p:sp>
        <p:nvSpPr>
          <p:cNvPr id="38" name="TextBox 37">
            <a:extLst>
              <a:ext uri="{FF2B5EF4-FFF2-40B4-BE49-F238E27FC236}">
                <a16:creationId xmlns:a16="http://schemas.microsoft.com/office/drawing/2014/main" id="{C738F579-91D5-4347-BEF8-33B63A214308}"/>
              </a:ext>
            </a:extLst>
          </p:cNvPr>
          <p:cNvSpPr txBox="1"/>
          <p:nvPr/>
        </p:nvSpPr>
        <p:spPr>
          <a:xfrm>
            <a:off x="2429608" y="2500816"/>
            <a:ext cx="1111623" cy="369332"/>
          </a:xfrm>
          <a:prstGeom prst="rect">
            <a:avLst/>
          </a:prstGeom>
          <a:noFill/>
        </p:spPr>
        <p:txBody>
          <a:bodyPr wrap="square" rtlCol="0">
            <a:spAutoFit/>
          </a:bodyPr>
          <a:lstStyle/>
          <a:p>
            <a:r>
              <a:rPr lang="en-GB" dirty="0"/>
              <a:t>Grayscale</a:t>
            </a:r>
            <a:endParaRPr lang="en-DE" dirty="0"/>
          </a:p>
        </p:txBody>
      </p:sp>
      <p:grpSp>
        <p:nvGrpSpPr>
          <p:cNvPr id="39" name="Group 38">
            <a:extLst>
              <a:ext uri="{FF2B5EF4-FFF2-40B4-BE49-F238E27FC236}">
                <a16:creationId xmlns:a16="http://schemas.microsoft.com/office/drawing/2014/main" id="{3913D3F1-8548-4C9B-A6AF-3E04537A19CF}"/>
              </a:ext>
            </a:extLst>
          </p:cNvPr>
          <p:cNvGrpSpPr/>
          <p:nvPr/>
        </p:nvGrpSpPr>
        <p:grpSpPr>
          <a:xfrm>
            <a:off x="3930887" y="4047018"/>
            <a:ext cx="1339103" cy="1270832"/>
            <a:chOff x="3959641" y="3188404"/>
            <a:chExt cx="1339103" cy="1270832"/>
          </a:xfrm>
        </p:grpSpPr>
        <p:pic>
          <p:nvPicPr>
            <p:cNvPr id="40" name="Picture 39" descr="A close up of a person's face&#10;&#10;Description automatically generated with medium confidence">
              <a:extLst>
                <a:ext uri="{FF2B5EF4-FFF2-40B4-BE49-F238E27FC236}">
                  <a16:creationId xmlns:a16="http://schemas.microsoft.com/office/drawing/2014/main" id="{A48002A1-4809-4C4D-AD0B-9870F40BB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428" y="3188404"/>
              <a:ext cx="1131316" cy="1128229"/>
            </a:xfrm>
            <a:prstGeom prst="rect">
              <a:avLst/>
            </a:prstGeom>
          </p:spPr>
        </p:pic>
        <p:pic>
          <p:nvPicPr>
            <p:cNvPr id="41" name="Picture 40" descr="A close up of a person's face&#10;&#10;Description automatically generated with medium confidence">
              <a:extLst>
                <a:ext uri="{FF2B5EF4-FFF2-40B4-BE49-F238E27FC236}">
                  <a16:creationId xmlns:a16="http://schemas.microsoft.com/office/drawing/2014/main" id="{221390A5-67D8-4631-A58B-9FA2211F9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920" y="3257833"/>
              <a:ext cx="1131316" cy="1128229"/>
            </a:xfrm>
            <a:prstGeom prst="rect">
              <a:avLst/>
            </a:prstGeom>
          </p:spPr>
        </p:pic>
        <p:pic>
          <p:nvPicPr>
            <p:cNvPr id="42" name="Picture 41" descr="A close up of a person's face&#10;&#10;Description automatically generated with medium confidence">
              <a:extLst>
                <a:ext uri="{FF2B5EF4-FFF2-40B4-BE49-F238E27FC236}">
                  <a16:creationId xmlns:a16="http://schemas.microsoft.com/office/drawing/2014/main" id="{3E0C6A30-F32E-439C-88E5-08B328AF3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641" y="3331007"/>
              <a:ext cx="1131316" cy="1128229"/>
            </a:xfrm>
            <a:prstGeom prst="rect">
              <a:avLst/>
            </a:prstGeom>
          </p:spPr>
        </p:pic>
      </p:grpSp>
      <p:sp>
        <p:nvSpPr>
          <p:cNvPr id="43" name="TextBox 42">
            <a:extLst>
              <a:ext uri="{FF2B5EF4-FFF2-40B4-BE49-F238E27FC236}">
                <a16:creationId xmlns:a16="http://schemas.microsoft.com/office/drawing/2014/main" id="{6F5A7164-43F0-464A-8FF5-E4F2CEC418CE}"/>
              </a:ext>
            </a:extLst>
          </p:cNvPr>
          <p:cNvSpPr txBox="1"/>
          <p:nvPr/>
        </p:nvSpPr>
        <p:spPr>
          <a:xfrm>
            <a:off x="2313916" y="4386064"/>
            <a:ext cx="1340420" cy="369332"/>
          </a:xfrm>
          <a:prstGeom prst="rect">
            <a:avLst/>
          </a:prstGeom>
          <a:noFill/>
        </p:spPr>
        <p:txBody>
          <a:bodyPr wrap="square" rtlCol="0">
            <a:spAutoFit/>
          </a:bodyPr>
          <a:lstStyle/>
          <a:p>
            <a:r>
              <a:rPr lang="en-GB" dirty="0"/>
              <a:t>Optical flow</a:t>
            </a:r>
            <a:endParaRPr lang="en-DE" dirty="0"/>
          </a:p>
        </p:txBody>
      </p:sp>
      <p:sp>
        <p:nvSpPr>
          <p:cNvPr id="44" name="Rectangle: Rounded Corners 43">
            <a:extLst>
              <a:ext uri="{FF2B5EF4-FFF2-40B4-BE49-F238E27FC236}">
                <a16:creationId xmlns:a16="http://schemas.microsoft.com/office/drawing/2014/main" id="{06D3ABDF-FE83-400E-8D46-4A7E699E91D2}"/>
              </a:ext>
            </a:extLst>
          </p:cNvPr>
          <p:cNvSpPr/>
          <p:nvPr/>
        </p:nvSpPr>
        <p:spPr>
          <a:xfrm>
            <a:off x="1413859" y="3487303"/>
            <a:ext cx="1392794" cy="5828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5" name="TextBox 44">
            <a:extLst>
              <a:ext uri="{FF2B5EF4-FFF2-40B4-BE49-F238E27FC236}">
                <a16:creationId xmlns:a16="http://schemas.microsoft.com/office/drawing/2014/main" id="{28F4D9E6-A2C7-496C-B4CF-ABDB3A44AFBD}"/>
              </a:ext>
            </a:extLst>
          </p:cNvPr>
          <p:cNvSpPr txBox="1"/>
          <p:nvPr/>
        </p:nvSpPr>
        <p:spPr>
          <a:xfrm>
            <a:off x="1117995" y="3604567"/>
            <a:ext cx="1930903" cy="278160"/>
          </a:xfrm>
          <a:prstGeom prst="rect">
            <a:avLst/>
          </a:prstGeom>
          <a:noFill/>
        </p:spPr>
        <p:txBody>
          <a:bodyPr wrap="square" rtlCol="0">
            <a:spAutoFit/>
          </a:bodyPr>
          <a:lstStyle/>
          <a:p>
            <a:pPr algn="ctr"/>
            <a:r>
              <a:rPr lang="en-GB" dirty="0"/>
              <a:t>ROI Extractor</a:t>
            </a:r>
            <a:endParaRPr lang="en-DE" dirty="0"/>
          </a:p>
        </p:txBody>
      </p:sp>
      <p:cxnSp>
        <p:nvCxnSpPr>
          <p:cNvPr id="46" name="Straight Arrow Connector 45">
            <a:extLst>
              <a:ext uri="{FF2B5EF4-FFF2-40B4-BE49-F238E27FC236}">
                <a16:creationId xmlns:a16="http://schemas.microsoft.com/office/drawing/2014/main" id="{F99F9EA7-8388-45F5-AC47-ECE91FAF4849}"/>
              </a:ext>
            </a:extLst>
          </p:cNvPr>
          <p:cNvCxnSpPr>
            <a:cxnSpLocks/>
          </p:cNvCxnSpPr>
          <p:nvPr/>
        </p:nvCxnSpPr>
        <p:spPr>
          <a:xfrm flipV="1">
            <a:off x="5212146" y="2753402"/>
            <a:ext cx="403124" cy="35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1B8B70-E00D-4323-B712-989F99E8CD5F}"/>
              </a:ext>
            </a:extLst>
          </p:cNvPr>
          <p:cNvCxnSpPr>
            <a:cxnSpLocks/>
          </p:cNvCxnSpPr>
          <p:nvPr/>
        </p:nvCxnSpPr>
        <p:spPr>
          <a:xfrm flipV="1">
            <a:off x="5046883" y="4686300"/>
            <a:ext cx="57715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D11BCFF-517D-44CF-8DF5-27E3540266E0}"/>
              </a:ext>
            </a:extLst>
          </p:cNvPr>
          <p:cNvCxnSpPr>
            <a:cxnSpLocks/>
            <a:stCxn id="44" idx="0"/>
            <a:endCxn id="37" idx="1"/>
          </p:cNvCxnSpPr>
          <p:nvPr/>
        </p:nvCxnSpPr>
        <p:spPr>
          <a:xfrm rot="5400000" flipH="1" flipV="1">
            <a:off x="2719401" y="2279628"/>
            <a:ext cx="598530" cy="181682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EC4738-23C2-41AB-9000-9922A56AD67C}"/>
              </a:ext>
            </a:extLst>
          </p:cNvPr>
          <p:cNvCxnSpPr>
            <a:cxnSpLocks/>
            <a:stCxn id="44" idx="2"/>
            <a:endCxn id="42" idx="1"/>
          </p:cNvCxnSpPr>
          <p:nvPr/>
        </p:nvCxnSpPr>
        <p:spPr>
          <a:xfrm rot="16200000" flipH="1">
            <a:off x="2678758" y="3501606"/>
            <a:ext cx="683627" cy="18206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Arrow: Right 49">
            <a:extLst>
              <a:ext uri="{FF2B5EF4-FFF2-40B4-BE49-F238E27FC236}">
                <a16:creationId xmlns:a16="http://schemas.microsoft.com/office/drawing/2014/main" id="{0AD2A75F-B2FE-48E0-9DB4-E8CC6ACA69DC}"/>
              </a:ext>
            </a:extLst>
          </p:cNvPr>
          <p:cNvSpPr/>
          <p:nvPr/>
        </p:nvSpPr>
        <p:spPr>
          <a:xfrm>
            <a:off x="1059712" y="3700349"/>
            <a:ext cx="315719" cy="218551"/>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2" name="Group 1">
            <a:extLst>
              <a:ext uri="{FF2B5EF4-FFF2-40B4-BE49-F238E27FC236}">
                <a16:creationId xmlns:a16="http://schemas.microsoft.com/office/drawing/2014/main" id="{59421E99-9C76-469D-95AE-EC088B0D4A01}"/>
              </a:ext>
            </a:extLst>
          </p:cNvPr>
          <p:cNvGrpSpPr/>
          <p:nvPr/>
        </p:nvGrpSpPr>
        <p:grpSpPr>
          <a:xfrm>
            <a:off x="88810" y="3360958"/>
            <a:ext cx="1082695" cy="872180"/>
            <a:chOff x="88810" y="3360958"/>
            <a:chExt cx="1082695" cy="872180"/>
          </a:xfrm>
        </p:grpSpPr>
        <p:pic>
          <p:nvPicPr>
            <p:cNvPr id="26" name="Picture 25" descr="A person with long hair&#10;&#10;Description automatically generated with low confidence">
              <a:extLst>
                <a:ext uri="{FF2B5EF4-FFF2-40B4-BE49-F238E27FC236}">
                  <a16:creationId xmlns:a16="http://schemas.microsoft.com/office/drawing/2014/main" id="{4246F97C-1AFC-4940-980A-BF3854939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84" y="3360958"/>
              <a:ext cx="905021" cy="700822"/>
            </a:xfrm>
            <a:prstGeom prst="rect">
              <a:avLst/>
            </a:prstGeom>
          </p:spPr>
        </p:pic>
        <p:pic>
          <p:nvPicPr>
            <p:cNvPr id="51" name="Picture 50" descr="A person with long hair&#10;&#10;Description automatically generated with low confidence">
              <a:extLst>
                <a:ext uri="{FF2B5EF4-FFF2-40B4-BE49-F238E27FC236}">
                  <a16:creationId xmlns:a16="http://schemas.microsoft.com/office/drawing/2014/main" id="{80EF8673-B126-4FB9-BE06-3960BDCC7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93" y="3433305"/>
              <a:ext cx="905021" cy="700822"/>
            </a:xfrm>
            <a:prstGeom prst="rect">
              <a:avLst/>
            </a:prstGeom>
          </p:spPr>
        </p:pic>
        <p:pic>
          <p:nvPicPr>
            <p:cNvPr id="52" name="Picture 51" descr="A person with long hair&#10;&#10;Description automatically generated with low confidence">
              <a:extLst>
                <a:ext uri="{FF2B5EF4-FFF2-40B4-BE49-F238E27FC236}">
                  <a16:creationId xmlns:a16="http://schemas.microsoft.com/office/drawing/2014/main" id="{9AF0FEB5-6119-4338-9964-8BCD6A660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10" y="3532316"/>
              <a:ext cx="905021" cy="700822"/>
            </a:xfrm>
            <a:prstGeom prst="rect">
              <a:avLst/>
            </a:prstGeom>
          </p:spPr>
        </p:pic>
      </p:grpSp>
      <p:sp>
        <p:nvSpPr>
          <p:cNvPr id="55" name="TextBox 54">
            <a:extLst>
              <a:ext uri="{FF2B5EF4-FFF2-40B4-BE49-F238E27FC236}">
                <a16:creationId xmlns:a16="http://schemas.microsoft.com/office/drawing/2014/main" id="{2550E219-6916-48D0-87E5-3BB6CCFD3E3C}"/>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56" name="TextBox 55">
            <a:extLst>
              <a:ext uri="{FF2B5EF4-FFF2-40B4-BE49-F238E27FC236}">
                <a16:creationId xmlns:a16="http://schemas.microsoft.com/office/drawing/2014/main" id="{BF841227-E38B-4F34-83C1-B9E6ECFBE51C}"/>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Tree>
    <p:extLst>
      <p:ext uri="{BB962C8B-B14F-4D97-AF65-F5344CB8AC3E}">
        <p14:creationId xmlns:p14="http://schemas.microsoft.com/office/powerpoint/2010/main" val="99351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9" grpId="0" animBg="1"/>
      <p:bldP spid="20" grpId="0"/>
      <p:bldP spid="21" grpId="0" animBg="1"/>
      <p:bldP spid="22" grpId="0"/>
      <p:bldP spid="23" grpId="0" animBg="1"/>
      <p:bldP spid="24" grpId="0"/>
      <p:bldP spid="25" grpId="0"/>
      <p:bldP spid="27" grpId="0"/>
      <p:bldP spid="28" grpId="0"/>
      <p:bldP spid="29" grpId="0" animBg="1"/>
      <p:bldP spid="30" grpId="0"/>
      <p:bldP spid="31" grpId="0" animBg="1"/>
      <p:bldP spid="32" grpId="0"/>
      <p:bldP spid="33" grpId="0"/>
      <p:bldP spid="38" grpId="0"/>
      <p:bldP spid="43" grpId="0"/>
      <p:bldP spid="44" grpId="0" animBg="1"/>
      <p:bldP spid="45" grpId="0"/>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432CAA-B27F-4ADF-B7BD-49EA29F6ADE2}"/>
              </a:ext>
            </a:extLst>
          </p:cNvPr>
          <p:cNvSpPr txBox="1"/>
          <p:nvPr/>
        </p:nvSpPr>
        <p:spPr>
          <a:xfrm>
            <a:off x="4828446" y="433566"/>
            <a:ext cx="3402588" cy="523220"/>
          </a:xfrm>
          <a:prstGeom prst="rect">
            <a:avLst/>
          </a:prstGeom>
          <a:noFill/>
        </p:spPr>
        <p:txBody>
          <a:bodyPr wrap="square" rtlCol="0">
            <a:spAutoFit/>
          </a:bodyPr>
          <a:lstStyle/>
          <a:p>
            <a:r>
              <a:rPr lang="en-GB" sz="2800" b="1" dirty="0"/>
              <a:t>Training and Fusion</a:t>
            </a:r>
            <a:endParaRPr lang="en-DE" sz="2800" b="1" dirty="0"/>
          </a:p>
        </p:txBody>
      </p:sp>
      <p:pic>
        <p:nvPicPr>
          <p:cNvPr id="10" name="Picture 9" descr="\documentclass{article}&#10;\usepackage{amsmath}&#10;\pagestyle{empty}&#10;\begin{document}&#10;&#10;$$&#10;\mathrm{P_{OF}} = \mathrm{sigmoid(J_{OF})}&#10;$$&#10;&#10;&#10;\end{document}" title="IguanaTex Bitmap Display">
            <a:extLst>
              <a:ext uri="{FF2B5EF4-FFF2-40B4-BE49-F238E27FC236}">
                <a16:creationId xmlns:a16="http://schemas.microsoft.com/office/drawing/2014/main" id="{AE4E0496-B0E0-4598-8D95-B087113EE09D}"/>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964092" y="3005471"/>
            <a:ext cx="2245322" cy="254953"/>
          </a:xfrm>
          <a:prstGeom prst="rect">
            <a:avLst/>
          </a:prstGeom>
        </p:spPr>
      </p:pic>
      <p:pic>
        <p:nvPicPr>
          <p:cNvPr id="15" name="Picture 14" descr="\documentclass{article}&#10;\usepackage{amsmath}&#10;\pagestyle{empty}&#10;\begin{document}&#10;&#10;$$&#10;\mathrm{P_{RGB}} = \mathrm{sigmoid(J_{RGB})}&#10;$$&#10;&#10;&#10;\end{document}" title="IguanaTex Bitmap Display">
            <a:extLst>
              <a:ext uri="{FF2B5EF4-FFF2-40B4-BE49-F238E27FC236}">
                <a16:creationId xmlns:a16="http://schemas.microsoft.com/office/drawing/2014/main" id="{22143520-FE64-4DEF-BFF9-0DB6596E6851}"/>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964092" y="2191271"/>
            <a:ext cx="2553125" cy="255431"/>
          </a:xfrm>
          <a:prstGeom prst="rect">
            <a:avLst/>
          </a:prstGeom>
        </p:spPr>
      </p:pic>
      <p:pic>
        <p:nvPicPr>
          <p:cNvPr id="17" name="Picture 16" descr="\documentclass{article}&#10;\usepackage{amsmath}&#10;\pagestyle{empty}&#10;\begin{document}&#10;&#10;$$&#10;    \mathrm{L_{OF}} = &#10;    \begin{cases}&#10;      0 &amp; \text{if $\mathrm{P_{OF}} &lt;$ 0.5}\,, \\&#10;      1 &amp; \text{otherwise} &#10;    \end{cases}  &#10;$$&#10;&#10;&#10;\end{document}" title="IguanaTex Bitmap Display">
            <a:extLst>
              <a:ext uri="{FF2B5EF4-FFF2-40B4-BE49-F238E27FC236}">
                <a16:creationId xmlns:a16="http://schemas.microsoft.com/office/drawing/2014/main" id="{674CD435-8703-43D7-BCC0-FA5FC150907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129359" y="2753518"/>
            <a:ext cx="2840381" cy="758857"/>
          </a:xfrm>
          <a:prstGeom prst="rect">
            <a:avLst/>
          </a:prstGeom>
        </p:spPr>
      </p:pic>
      <p:pic>
        <p:nvPicPr>
          <p:cNvPr id="20" name="Picture 19" descr="\documentclass{article}&#10;\usepackage{amsmath}&#10;\pagestyle{empty}&#10;\begin{document}&#10;&#10;$$&#10;    \mathrm{L_{RGB}} = &#10;    \begin{cases}&#10;      0 &amp; \text{if $\mathrm{P_{RGB}} &lt;$ 0.5}\,, \\&#10;      1 &amp; \text{otherwise} &#10;    \end{cases}  &#10;$$&#10;&#10;&#10;\end{document}" title="IguanaTex Bitmap Display">
            <a:extLst>
              <a:ext uri="{FF2B5EF4-FFF2-40B4-BE49-F238E27FC236}">
                <a16:creationId xmlns:a16="http://schemas.microsoft.com/office/drawing/2014/main" id="{C82F7B47-8E1A-48B6-99C9-B8395CCA9D66}"/>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6974525" y="1907063"/>
            <a:ext cx="3150050" cy="759779"/>
          </a:xfrm>
          <a:prstGeom prst="rect">
            <a:avLst/>
          </a:prstGeom>
        </p:spPr>
      </p:pic>
      <p:sp>
        <p:nvSpPr>
          <p:cNvPr id="3" name="TextBox 2">
            <a:extLst>
              <a:ext uri="{FF2B5EF4-FFF2-40B4-BE49-F238E27FC236}">
                <a16:creationId xmlns:a16="http://schemas.microsoft.com/office/drawing/2014/main" id="{F9F9B0C1-69E6-42C4-ACEA-D1E528878E09}"/>
              </a:ext>
            </a:extLst>
          </p:cNvPr>
          <p:cNvSpPr txBox="1"/>
          <p:nvPr/>
        </p:nvSpPr>
        <p:spPr>
          <a:xfrm>
            <a:off x="1825387" y="1482079"/>
            <a:ext cx="4999146" cy="523220"/>
          </a:xfrm>
          <a:prstGeom prst="rect">
            <a:avLst/>
          </a:prstGeom>
          <a:noFill/>
        </p:spPr>
        <p:txBody>
          <a:bodyPr wrap="square" rtlCol="0">
            <a:spAutoFit/>
          </a:bodyPr>
          <a:lstStyle/>
          <a:p>
            <a:r>
              <a:rPr lang="en-GB" sz="2800" b="1" i="1" dirty="0"/>
              <a:t>1) Train each branch individually</a:t>
            </a:r>
            <a:endParaRPr lang="en-DE" sz="2800" b="1" i="1" dirty="0"/>
          </a:p>
        </p:txBody>
      </p:sp>
      <p:sp>
        <p:nvSpPr>
          <p:cNvPr id="4" name="Slide Number Placeholder 3">
            <a:extLst>
              <a:ext uri="{FF2B5EF4-FFF2-40B4-BE49-F238E27FC236}">
                <a16:creationId xmlns:a16="http://schemas.microsoft.com/office/drawing/2014/main" id="{B5050C64-2BD7-46B4-97F2-10E5A2BD0CDF}"/>
              </a:ext>
            </a:extLst>
          </p:cNvPr>
          <p:cNvSpPr>
            <a:spLocks noGrp="1"/>
          </p:cNvSpPr>
          <p:nvPr>
            <p:ph type="sldNum" sz="quarter" idx="12"/>
          </p:nvPr>
        </p:nvSpPr>
        <p:spPr/>
        <p:txBody>
          <a:bodyPr/>
          <a:lstStyle/>
          <a:p>
            <a:fld id="{015130BC-99F5-4362-9577-74C2CAE2CFC7}" type="slidenum">
              <a:rPr lang="en-DE" smtClean="0"/>
              <a:t>7</a:t>
            </a:fld>
            <a:endParaRPr lang="en-DE"/>
          </a:p>
        </p:txBody>
      </p:sp>
      <p:pic>
        <p:nvPicPr>
          <p:cNvPr id="11" name="Picture 10" descr="Text&#10;&#10;Description automatically generated with medium confidence">
            <a:extLst>
              <a:ext uri="{FF2B5EF4-FFF2-40B4-BE49-F238E27FC236}">
                <a16:creationId xmlns:a16="http://schemas.microsoft.com/office/drawing/2014/main" id="{400A4044-FAEF-4AA5-8CB6-765FFD4368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sp>
        <p:nvSpPr>
          <p:cNvPr id="16" name="TextBox 15">
            <a:extLst>
              <a:ext uri="{FF2B5EF4-FFF2-40B4-BE49-F238E27FC236}">
                <a16:creationId xmlns:a16="http://schemas.microsoft.com/office/drawing/2014/main" id="{FDC7917B-6E0D-47FA-9CE7-188E9B8054FB}"/>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18" name="TextBox 17">
            <a:extLst>
              <a:ext uri="{FF2B5EF4-FFF2-40B4-BE49-F238E27FC236}">
                <a16:creationId xmlns:a16="http://schemas.microsoft.com/office/drawing/2014/main" id="{FFB2B977-60C6-4169-9377-D842C55E905E}"/>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pic>
        <p:nvPicPr>
          <p:cNvPr id="19" name="Picture 18" descr="\documentclass{article}&#10;\usepackage{amsmath}&#10;\pagestyle{empty}&#10;\begin{document}&#10;&#10;&#10;$$&#10;  \mathrm{F} =&#10;    \begin{cases}&#10;      0 &amp; \text{if $\mathrm{\frac{P_{RGB} + P_{OF}}{2}} &lt; 0.5$} \,, \\[10pt]&#10;      &#10;      1 &amp; \text{otherwise}&#10;    \end{cases}       &#10;$$&#10;&#10;\end{document}" title="IguanaTex Bitmap Display">
            <a:extLst>
              <a:ext uri="{FF2B5EF4-FFF2-40B4-BE49-F238E27FC236}">
                <a16:creationId xmlns:a16="http://schemas.microsoft.com/office/drawing/2014/main" id="{42962B9C-3676-4BE4-80EC-326A58EFD81A}"/>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4324960" y="4315296"/>
            <a:ext cx="3206932" cy="918134"/>
          </a:xfrm>
          <a:prstGeom prst="rect">
            <a:avLst/>
          </a:prstGeom>
        </p:spPr>
      </p:pic>
      <p:sp>
        <p:nvSpPr>
          <p:cNvPr id="23" name="TextBox 22">
            <a:extLst>
              <a:ext uri="{FF2B5EF4-FFF2-40B4-BE49-F238E27FC236}">
                <a16:creationId xmlns:a16="http://schemas.microsoft.com/office/drawing/2014/main" id="{63A79D0B-F89A-48A4-8A39-DB6A01047A0E}"/>
              </a:ext>
            </a:extLst>
          </p:cNvPr>
          <p:cNvSpPr txBox="1"/>
          <p:nvPr/>
        </p:nvSpPr>
        <p:spPr>
          <a:xfrm>
            <a:off x="1299713" y="5483085"/>
            <a:ext cx="9333781" cy="369332"/>
          </a:xfrm>
          <a:prstGeom prst="rect">
            <a:avLst/>
          </a:prstGeom>
          <a:noFill/>
        </p:spPr>
        <p:txBody>
          <a:bodyPr wrap="square" rtlCol="0">
            <a:spAutoFit/>
          </a:bodyPr>
          <a:lstStyle/>
          <a:p>
            <a:r>
              <a:rPr lang="en-GB" dirty="0"/>
              <a:t>This fusion offers a simple, yet effective </a:t>
            </a:r>
            <a:r>
              <a:rPr lang="en-GB" b="1" dirty="0"/>
              <a:t>explicit control over the probability threshold. </a:t>
            </a:r>
            <a:endParaRPr lang="en-DE" b="1" dirty="0"/>
          </a:p>
        </p:txBody>
      </p:sp>
      <p:sp>
        <p:nvSpPr>
          <p:cNvPr id="24" name="TextBox 23">
            <a:extLst>
              <a:ext uri="{FF2B5EF4-FFF2-40B4-BE49-F238E27FC236}">
                <a16:creationId xmlns:a16="http://schemas.microsoft.com/office/drawing/2014/main" id="{28C59322-3CC0-4B8B-8006-68F37886E1DB}"/>
              </a:ext>
            </a:extLst>
          </p:cNvPr>
          <p:cNvSpPr txBox="1"/>
          <p:nvPr/>
        </p:nvSpPr>
        <p:spPr>
          <a:xfrm>
            <a:off x="1299713" y="6015111"/>
            <a:ext cx="12364528" cy="369332"/>
          </a:xfrm>
          <a:prstGeom prst="rect">
            <a:avLst/>
          </a:prstGeom>
          <a:noFill/>
        </p:spPr>
        <p:txBody>
          <a:bodyPr wrap="square" rtlCol="0">
            <a:spAutoFit/>
          </a:bodyPr>
          <a:lstStyle/>
          <a:p>
            <a:pPr algn="l"/>
            <a:r>
              <a:rPr lang="en-GB" sz="1800" b="0" i="0" u="none" strike="noStrike" baseline="0" dirty="0">
                <a:latin typeface="CMR10"/>
              </a:rPr>
              <a:t>This is a useful to </a:t>
            </a:r>
            <a:r>
              <a:rPr lang="en-GB" sz="1800" b="1" i="0" u="none" strike="noStrike" baseline="0" dirty="0">
                <a:latin typeface="CMR10"/>
              </a:rPr>
              <a:t>manually adjust in favour of one metric over another without retraining.</a:t>
            </a:r>
            <a:endParaRPr lang="en-DE" b="1" dirty="0"/>
          </a:p>
        </p:txBody>
      </p:sp>
      <p:sp>
        <p:nvSpPr>
          <p:cNvPr id="25" name="TextBox 24">
            <a:extLst>
              <a:ext uri="{FF2B5EF4-FFF2-40B4-BE49-F238E27FC236}">
                <a16:creationId xmlns:a16="http://schemas.microsoft.com/office/drawing/2014/main" id="{6CFCEA43-5982-4057-9A98-37E7D4A8B42E}"/>
              </a:ext>
            </a:extLst>
          </p:cNvPr>
          <p:cNvSpPr txBox="1"/>
          <p:nvPr/>
        </p:nvSpPr>
        <p:spPr>
          <a:xfrm>
            <a:off x="1825387" y="3792076"/>
            <a:ext cx="4999146" cy="523220"/>
          </a:xfrm>
          <a:prstGeom prst="rect">
            <a:avLst/>
          </a:prstGeom>
          <a:noFill/>
        </p:spPr>
        <p:txBody>
          <a:bodyPr wrap="square" rtlCol="0">
            <a:spAutoFit/>
          </a:bodyPr>
          <a:lstStyle/>
          <a:p>
            <a:r>
              <a:rPr lang="en-GB" sz="2800" b="1" i="1" dirty="0"/>
              <a:t>2) Fuse</a:t>
            </a:r>
            <a:endParaRPr lang="en-DE" sz="2800" b="1" i="1" dirty="0"/>
          </a:p>
        </p:txBody>
      </p:sp>
    </p:spTree>
    <p:extLst>
      <p:ext uri="{BB962C8B-B14F-4D97-AF65-F5344CB8AC3E}">
        <p14:creationId xmlns:p14="http://schemas.microsoft.com/office/powerpoint/2010/main" val="144240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9A62E4-E527-41A3-B148-1CC4DE297700}"/>
              </a:ext>
            </a:extLst>
          </p:cNvPr>
          <p:cNvSpPr>
            <a:spLocks noGrp="1"/>
          </p:cNvSpPr>
          <p:nvPr>
            <p:ph type="sldNum" sz="quarter" idx="12"/>
          </p:nvPr>
        </p:nvSpPr>
        <p:spPr/>
        <p:txBody>
          <a:bodyPr/>
          <a:lstStyle/>
          <a:p>
            <a:fld id="{015130BC-99F5-4362-9577-74C2CAE2CFC7}" type="slidenum">
              <a:rPr lang="en-DE" smtClean="0"/>
              <a:t>8</a:t>
            </a:fld>
            <a:endParaRPr lang="en-DE"/>
          </a:p>
        </p:txBody>
      </p:sp>
      <p:sp>
        <p:nvSpPr>
          <p:cNvPr id="3" name="TextBox 2">
            <a:extLst>
              <a:ext uri="{FF2B5EF4-FFF2-40B4-BE49-F238E27FC236}">
                <a16:creationId xmlns:a16="http://schemas.microsoft.com/office/drawing/2014/main" id="{759E6B14-B3A0-4FD5-A9D9-22725E20837E}"/>
              </a:ext>
            </a:extLst>
          </p:cNvPr>
          <p:cNvSpPr txBox="1"/>
          <p:nvPr/>
        </p:nvSpPr>
        <p:spPr>
          <a:xfrm>
            <a:off x="4787616" y="424552"/>
            <a:ext cx="3418980" cy="523220"/>
          </a:xfrm>
          <a:prstGeom prst="rect">
            <a:avLst/>
          </a:prstGeom>
          <a:noFill/>
        </p:spPr>
        <p:txBody>
          <a:bodyPr wrap="square" rtlCol="0">
            <a:spAutoFit/>
          </a:bodyPr>
          <a:lstStyle/>
          <a:p>
            <a:r>
              <a:rPr lang="en-GB" sz="2800" b="1" dirty="0"/>
              <a:t>Dataset </a:t>
            </a:r>
            <a:endParaRPr lang="en-DE" sz="2800" b="1" dirty="0"/>
          </a:p>
        </p:txBody>
      </p:sp>
      <p:sp>
        <p:nvSpPr>
          <p:cNvPr id="4" name="TextBox 3">
            <a:extLst>
              <a:ext uri="{FF2B5EF4-FFF2-40B4-BE49-F238E27FC236}">
                <a16:creationId xmlns:a16="http://schemas.microsoft.com/office/drawing/2014/main" id="{313279EF-DAAB-41E4-9EB3-8ECE2E610C11}"/>
              </a:ext>
            </a:extLst>
          </p:cNvPr>
          <p:cNvSpPr txBox="1"/>
          <p:nvPr/>
        </p:nvSpPr>
        <p:spPr>
          <a:xfrm>
            <a:off x="678612" y="2041584"/>
            <a:ext cx="7573992" cy="2031325"/>
          </a:xfrm>
          <a:prstGeom prst="rect">
            <a:avLst/>
          </a:prstGeom>
          <a:noFill/>
        </p:spPr>
        <p:txBody>
          <a:bodyPr wrap="square" rtlCol="0">
            <a:spAutoFit/>
          </a:bodyPr>
          <a:lstStyle/>
          <a:p>
            <a:r>
              <a:rPr lang="en-GB" dirty="0"/>
              <a:t>We use </a:t>
            </a:r>
            <a:r>
              <a:rPr lang="en-GB" b="1" dirty="0"/>
              <a:t>TCD-TIMIT</a:t>
            </a:r>
            <a:r>
              <a:rPr lang="en-GB" dirty="0"/>
              <a:t> dataset (Harte et al. 2015)</a:t>
            </a:r>
          </a:p>
          <a:p>
            <a:endParaRPr lang="en-GB" dirty="0"/>
          </a:p>
          <a:p>
            <a:pPr marL="285750" indent="-285750">
              <a:buFont typeface="Arial" panose="020B0604020202020204" pitchFamily="34" charset="0"/>
              <a:buChar char="•"/>
            </a:pPr>
            <a:r>
              <a:rPr lang="en-GB" b="1" dirty="0"/>
              <a:t>Focuses</a:t>
            </a:r>
            <a:r>
              <a:rPr lang="en-GB" dirty="0"/>
              <a:t> </a:t>
            </a:r>
            <a:r>
              <a:rPr lang="en-GB" b="1" dirty="0"/>
              <a:t>on</a:t>
            </a:r>
            <a:r>
              <a:rPr lang="en-GB" dirty="0"/>
              <a:t> the </a:t>
            </a:r>
            <a:r>
              <a:rPr lang="en-GB" b="1" dirty="0"/>
              <a:t>faces</a:t>
            </a:r>
            <a:r>
              <a:rPr lang="en-GB" dirty="0"/>
              <a:t> of speakers rather than body language or body motion.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Already split </a:t>
            </a:r>
            <a:r>
              <a:rPr lang="en-GB" dirty="0"/>
              <a:t>into 42 train, 9 test and 8 validation speakers.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Each speaker utters 99 different sentences.</a:t>
            </a:r>
            <a:endParaRPr lang="en-DE" dirty="0"/>
          </a:p>
        </p:txBody>
      </p:sp>
      <p:pic>
        <p:nvPicPr>
          <p:cNvPr id="6" name="Picture 5">
            <a:extLst>
              <a:ext uri="{FF2B5EF4-FFF2-40B4-BE49-F238E27FC236}">
                <a16:creationId xmlns:a16="http://schemas.microsoft.com/office/drawing/2014/main" id="{79295498-20E6-4BF7-AB2D-2A48F7F42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7020" y="1477992"/>
            <a:ext cx="3474973" cy="376974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3CAAB9D4-FF13-47AD-8609-1B4137FD6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sp>
        <p:nvSpPr>
          <p:cNvPr id="10" name="TextBox 9">
            <a:extLst>
              <a:ext uri="{FF2B5EF4-FFF2-40B4-BE49-F238E27FC236}">
                <a16:creationId xmlns:a16="http://schemas.microsoft.com/office/drawing/2014/main" id="{AFF604A8-A0BB-45B6-AC67-51AEE437AEBA}"/>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11" name="TextBox 10">
            <a:extLst>
              <a:ext uri="{FF2B5EF4-FFF2-40B4-BE49-F238E27FC236}">
                <a16:creationId xmlns:a16="http://schemas.microsoft.com/office/drawing/2014/main" id="{2A11B58C-A2D9-4726-8245-3AEF26F70F2C}"/>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Tree>
    <p:extLst>
      <p:ext uri="{BB962C8B-B14F-4D97-AF65-F5344CB8AC3E}">
        <p14:creationId xmlns:p14="http://schemas.microsoft.com/office/powerpoint/2010/main" val="245552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75E716-C4B5-4FD1-87C5-4584F32791BC}"/>
              </a:ext>
            </a:extLst>
          </p:cNvPr>
          <p:cNvSpPr txBox="1"/>
          <p:nvPr/>
        </p:nvSpPr>
        <p:spPr>
          <a:xfrm>
            <a:off x="4501529" y="424552"/>
            <a:ext cx="3418980" cy="523220"/>
          </a:xfrm>
          <a:prstGeom prst="rect">
            <a:avLst/>
          </a:prstGeom>
          <a:noFill/>
        </p:spPr>
        <p:txBody>
          <a:bodyPr wrap="square" rtlCol="0">
            <a:spAutoFit/>
          </a:bodyPr>
          <a:lstStyle/>
          <a:p>
            <a:r>
              <a:rPr lang="en-GB" sz="2800" b="1" dirty="0"/>
              <a:t>Architecture results </a:t>
            </a:r>
            <a:endParaRPr lang="en-DE" sz="2800" b="1" dirty="0"/>
          </a:p>
        </p:txBody>
      </p:sp>
      <p:sp>
        <p:nvSpPr>
          <p:cNvPr id="6" name="Slide Number Placeholder 5">
            <a:extLst>
              <a:ext uri="{FF2B5EF4-FFF2-40B4-BE49-F238E27FC236}">
                <a16:creationId xmlns:a16="http://schemas.microsoft.com/office/drawing/2014/main" id="{EFCB5B13-CA1B-4BF8-8D22-A5B996D72B07}"/>
              </a:ext>
            </a:extLst>
          </p:cNvPr>
          <p:cNvSpPr>
            <a:spLocks noGrp="1"/>
          </p:cNvSpPr>
          <p:nvPr>
            <p:ph type="sldNum" sz="quarter" idx="12"/>
          </p:nvPr>
        </p:nvSpPr>
        <p:spPr/>
        <p:txBody>
          <a:bodyPr/>
          <a:lstStyle/>
          <a:p>
            <a:fld id="{015130BC-99F5-4362-9577-74C2CAE2CFC7}" type="slidenum">
              <a:rPr lang="en-DE" smtClean="0"/>
              <a:t>9</a:t>
            </a:fld>
            <a:endParaRPr lang="en-DE" dirty="0"/>
          </a:p>
        </p:txBody>
      </p:sp>
      <p:graphicFrame>
        <p:nvGraphicFramePr>
          <p:cNvPr id="7" name="Chart 6">
            <a:extLst>
              <a:ext uri="{FF2B5EF4-FFF2-40B4-BE49-F238E27FC236}">
                <a16:creationId xmlns:a16="http://schemas.microsoft.com/office/drawing/2014/main" id="{85ED4101-C041-4521-8730-6ABE9116773F}"/>
              </a:ext>
            </a:extLst>
          </p:cNvPr>
          <p:cNvGraphicFramePr>
            <a:graphicFrameLocks/>
          </p:cNvGraphicFramePr>
          <p:nvPr>
            <p:extLst>
              <p:ext uri="{D42A27DB-BD31-4B8C-83A1-F6EECF244321}">
                <p14:modId xmlns:p14="http://schemas.microsoft.com/office/powerpoint/2010/main" val="4011207729"/>
              </p:ext>
            </p:extLst>
          </p:nvPr>
        </p:nvGraphicFramePr>
        <p:xfrm>
          <a:off x="1508387" y="1636622"/>
          <a:ext cx="9175225" cy="4435932"/>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Text&#10;&#10;Description automatically generated with medium confidence">
            <a:extLst>
              <a:ext uri="{FF2B5EF4-FFF2-40B4-BE49-F238E27FC236}">
                <a16:creationId xmlns:a16="http://schemas.microsoft.com/office/drawing/2014/main" id="{4A0DCB14-786E-43E2-B964-CF894D167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239"/>
            <a:ext cx="2743200" cy="1271847"/>
          </a:xfrm>
          <a:prstGeom prst="rect">
            <a:avLst/>
          </a:prstGeom>
        </p:spPr>
      </p:pic>
      <p:pic>
        <p:nvPicPr>
          <p:cNvPr id="8" name="Picture 7">
            <a:extLst>
              <a:ext uri="{FF2B5EF4-FFF2-40B4-BE49-F238E27FC236}">
                <a16:creationId xmlns:a16="http://schemas.microsoft.com/office/drawing/2014/main" id="{E3DEFB72-7BBF-4CC1-8EAE-AA022550A9DD}"/>
              </a:ext>
            </a:extLst>
          </p:cNvPr>
          <p:cNvPicPr>
            <a:picLocks noChangeAspect="1"/>
          </p:cNvPicPr>
          <p:nvPr/>
        </p:nvPicPr>
        <p:blipFill>
          <a:blip r:embed="rId4"/>
          <a:stretch>
            <a:fillRect/>
          </a:stretch>
        </p:blipFill>
        <p:spPr>
          <a:xfrm>
            <a:off x="2981705" y="1636622"/>
            <a:ext cx="934249" cy="3720306"/>
          </a:xfrm>
          <a:prstGeom prst="rect">
            <a:avLst/>
          </a:prstGeom>
        </p:spPr>
      </p:pic>
      <p:pic>
        <p:nvPicPr>
          <p:cNvPr id="10" name="Picture 9">
            <a:extLst>
              <a:ext uri="{FF2B5EF4-FFF2-40B4-BE49-F238E27FC236}">
                <a16:creationId xmlns:a16="http://schemas.microsoft.com/office/drawing/2014/main" id="{CF81C460-4917-4811-9976-0482BAE90E1F}"/>
              </a:ext>
            </a:extLst>
          </p:cNvPr>
          <p:cNvPicPr>
            <a:picLocks noChangeAspect="1"/>
          </p:cNvPicPr>
          <p:nvPr/>
        </p:nvPicPr>
        <p:blipFill>
          <a:blip r:embed="rId4"/>
          <a:stretch>
            <a:fillRect/>
          </a:stretch>
        </p:blipFill>
        <p:spPr>
          <a:xfrm>
            <a:off x="5161750" y="1636622"/>
            <a:ext cx="934249" cy="3720306"/>
          </a:xfrm>
          <a:prstGeom prst="rect">
            <a:avLst/>
          </a:prstGeom>
        </p:spPr>
      </p:pic>
      <p:pic>
        <p:nvPicPr>
          <p:cNvPr id="11" name="Picture 10">
            <a:extLst>
              <a:ext uri="{FF2B5EF4-FFF2-40B4-BE49-F238E27FC236}">
                <a16:creationId xmlns:a16="http://schemas.microsoft.com/office/drawing/2014/main" id="{9597768A-5EA6-4040-8E4A-E171731AD47A}"/>
              </a:ext>
            </a:extLst>
          </p:cNvPr>
          <p:cNvPicPr>
            <a:picLocks noChangeAspect="1"/>
          </p:cNvPicPr>
          <p:nvPr/>
        </p:nvPicPr>
        <p:blipFill>
          <a:blip r:embed="rId4"/>
          <a:stretch>
            <a:fillRect/>
          </a:stretch>
        </p:blipFill>
        <p:spPr>
          <a:xfrm>
            <a:off x="7325611" y="1636622"/>
            <a:ext cx="934249" cy="3720306"/>
          </a:xfrm>
          <a:prstGeom prst="rect">
            <a:avLst/>
          </a:prstGeom>
        </p:spPr>
      </p:pic>
      <p:pic>
        <p:nvPicPr>
          <p:cNvPr id="12" name="Picture 11">
            <a:extLst>
              <a:ext uri="{FF2B5EF4-FFF2-40B4-BE49-F238E27FC236}">
                <a16:creationId xmlns:a16="http://schemas.microsoft.com/office/drawing/2014/main" id="{69FF44BE-4E8C-4A4D-8361-8735711D187C}"/>
              </a:ext>
            </a:extLst>
          </p:cNvPr>
          <p:cNvPicPr>
            <a:picLocks noChangeAspect="1"/>
          </p:cNvPicPr>
          <p:nvPr/>
        </p:nvPicPr>
        <p:blipFill>
          <a:blip r:embed="rId4"/>
          <a:stretch>
            <a:fillRect/>
          </a:stretch>
        </p:blipFill>
        <p:spPr>
          <a:xfrm>
            <a:off x="9489472" y="1897203"/>
            <a:ext cx="934249" cy="3393640"/>
          </a:xfrm>
          <a:prstGeom prst="rect">
            <a:avLst/>
          </a:prstGeom>
        </p:spPr>
      </p:pic>
      <p:pic>
        <p:nvPicPr>
          <p:cNvPr id="14" name="Picture 13">
            <a:extLst>
              <a:ext uri="{FF2B5EF4-FFF2-40B4-BE49-F238E27FC236}">
                <a16:creationId xmlns:a16="http://schemas.microsoft.com/office/drawing/2014/main" id="{EC97B355-1A66-44E6-94F3-810165679DE8}"/>
              </a:ext>
            </a:extLst>
          </p:cNvPr>
          <p:cNvPicPr>
            <a:picLocks noChangeAspect="1"/>
          </p:cNvPicPr>
          <p:nvPr/>
        </p:nvPicPr>
        <p:blipFill>
          <a:blip r:embed="rId5"/>
          <a:stretch>
            <a:fillRect/>
          </a:stretch>
        </p:blipFill>
        <p:spPr>
          <a:xfrm>
            <a:off x="3349596" y="1501072"/>
            <a:ext cx="392674" cy="3843717"/>
          </a:xfrm>
          <a:prstGeom prst="rect">
            <a:avLst/>
          </a:prstGeom>
        </p:spPr>
      </p:pic>
      <p:pic>
        <p:nvPicPr>
          <p:cNvPr id="15" name="Picture 14">
            <a:extLst>
              <a:ext uri="{FF2B5EF4-FFF2-40B4-BE49-F238E27FC236}">
                <a16:creationId xmlns:a16="http://schemas.microsoft.com/office/drawing/2014/main" id="{798A350B-D228-473B-840C-394E802382E6}"/>
              </a:ext>
            </a:extLst>
          </p:cNvPr>
          <p:cNvPicPr>
            <a:picLocks noChangeAspect="1"/>
          </p:cNvPicPr>
          <p:nvPr/>
        </p:nvPicPr>
        <p:blipFill>
          <a:blip r:embed="rId5"/>
          <a:stretch>
            <a:fillRect/>
          </a:stretch>
        </p:blipFill>
        <p:spPr>
          <a:xfrm>
            <a:off x="5511287" y="1574916"/>
            <a:ext cx="392674" cy="3843717"/>
          </a:xfrm>
          <a:prstGeom prst="rect">
            <a:avLst/>
          </a:prstGeom>
        </p:spPr>
      </p:pic>
      <p:pic>
        <p:nvPicPr>
          <p:cNvPr id="16" name="Picture 15">
            <a:extLst>
              <a:ext uri="{FF2B5EF4-FFF2-40B4-BE49-F238E27FC236}">
                <a16:creationId xmlns:a16="http://schemas.microsoft.com/office/drawing/2014/main" id="{FB89AF6F-9D25-45FD-A8D0-6C65D8CB392D}"/>
              </a:ext>
            </a:extLst>
          </p:cNvPr>
          <p:cNvPicPr>
            <a:picLocks noChangeAspect="1"/>
          </p:cNvPicPr>
          <p:nvPr/>
        </p:nvPicPr>
        <p:blipFill>
          <a:blip r:embed="rId5"/>
          <a:stretch>
            <a:fillRect/>
          </a:stretch>
        </p:blipFill>
        <p:spPr>
          <a:xfrm>
            <a:off x="7677318" y="1495678"/>
            <a:ext cx="392674" cy="3843717"/>
          </a:xfrm>
          <a:prstGeom prst="rect">
            <a:avLst/>
          </a:prstGeom>
        </p:spPr>
      </p:pic>
      <p:pic>
        <p:nvPicPr>
          <p:cNvPr id="17" name="Picture 16">
            <a:extLst>
              <a:ext uri="{FF2B5EF4-FFF2-40B4-BE49-F238E27FC236}">
                <a16:creationId xmlns:a16="http://schemas.microsoft.com/office/drawing/2014/main" id="{08913956-4E56-4CEB-8495-A83FE1BB1DE5}"/>
              </a:ext>
            </a:extLst>
          </p:cNvPr>
          <p:cNvPicPr>
            <a:picLocks noChangeAspect="1"/>
          </p:cNvPicPr>
          <p:nvPr/>
        </p:nvPicPr>
        <p:blipFill>
          <a:blip r:embed="rId5"/>
          <a:stretch>
            <a:fillRect/>
          </a:stretch>
        </p:blipFill>
        <p:spPr>
          <a:xfrm>
            <a:off x="9850599" y="1534789"/>
            <a:ext cx="392674" cy="3843717"/>
          </a:xfrm>
          <a:prstGeom prst="rect">
            <a:avLst/>
          </a:prstGeom>
        </p:spPr>
      </p:pic>
      <p:pic>
        <p:nvPicPr>
          <p:cNvPr id="19" name="Picture 18">
            <a:extLst>
              <a:ext uri="{FF2B5EF4-FFF2-40B4-BE49-F238E27FC236}">
                <a16:creationId xmlns:a16="http://schemas.microsoft.com/office/drawing/2014/main" id="{85ACBA59-59C1-44DB-A4F7-46304563B3E3}"/>
              </a:ext>
            </a:extLst>
          </p:cNvPr>
          <p:cNvPicPr>
            <a:picLocks noChangeAspect="1"/>
          </p:cNvPicPr>
          <p:nvPr/>
        </p:nvPicPr>
        <p:blipFill>
          <a:blip r:embed="rId6"/>
          <a:stretch>
            <a:fillRect/>
          </a:stretch>
        </p:blipFill>
        <p:spPr>
          <a:xfrm>
            <a:off x="6211019" y="5673713"/>
            <a:ext cx="2266950" cy="361950"/>
          </a:xfrm>
          <a:prstGeom prst="rect">
            <a:avLst/>
          </a:prstGeom>
        </p:spPr>
      </p:pic>
      <p:pic>
        <p:nvPicPr>
          <p:cNvPr id="21" name="Picture 20">
            <a:extLst>
              <a:ext uri="{FF2B5EF4-FFF2-40B4-BE49-F238E27FC236}">
                <a16:creationId xmlns:a16="http://schemas.microsoft.com/office/drawing/2014/main" id="{A9D4EE61-8462-46D0-8866-76059D74B9EC}"/>
              </a:ext>
            </a:extLst>
          </p:cNvPr>
          <p:cNvPicPr>
            <a:picLocks noChangeAspect="1"/>
          </p:cNvPicPr>
          <p:nvPr/>
        </p:nvPicPr>
        <p:blipFill>
          <a:blip r:embed="rId7"/>
          <a:stretch>
            <a:fillRect/>
          </a:stretch>
        </p:blipFill>
        <p:spPr>
          <a:xfrm>
            <a:off x="7083122" y="5653931"/>
            <a:ext cx="1419225" cy="381000"/>
          </a:xfrm>
          <a:prstGeom prst="rect">
            <a:avLst/>
          </a:prstGeom>
        </p:spPr>
      </p:pic>
      <p:sp>
        <p:nvSpPr>
          <p:cNvPr id="24" name="TextBox 23">
            <a:extLst>
              <a:ext uri="{FF2B5EF4-FFF2-40B4-BE49-F238E27FC236}">
                <a16:creationId xmlns:a16="http://schemas.microsoft.com/office/drawing/2014/main" id="{E1C7B389-4F94-4354-B9DE-E415116C5809}"/>
              </a:ext>
            </a:extLst>
          </p:cNvPr>
          <p:cNvSpPr txBox="1"/>
          <p:nvPr/>
        </p:nvSpPr>
        <p:spPr>
          <a:xfrm>
            <a:off x="11205308" y="6538911"/>
            <a:ext cx="1227016" cy="307777"/>
          </a:xfrm>
          <a:prstGeom prst="rect">
            <a:avLst/>
          </a:prstGeom>
          <a:noFill/>
        </p:spPr>
        <p:txBody>
          <a:bodyPr wrap="square" rtlCol="0">
            <a:spAutoFit/>
          </a:bodyPr>
          <a:lstStyle/>
          <a:p>
            <a:r>
              <a:rPr lang="en-GB" sz="1400" dirty="0"/>
              <a:t>Caus Danu</a:t>
            </a:r>
            <a:endParaRPr lang="en-DE" sz="1400" dirty="0"/>
          </a:p>
        </p:txBody>
      </p:sp>
      <p:sp>
        <p:nvSpPr>
          <p:cNvPr id="25" name="TextBox 24">
            <a:extLst>
              <a:ext uri="{FF2B5EF4-FFF2-40B4-BE49-F238E27FC236}">
                <a16:creationId xmlns:a16="http://schemas.microsoft.com/office/drawing/2014/main" id="{3A615D6C-EB7A-4508-87FE-0E9591D51513}"/>
              </a:ext>
            </a:extLst>
          </p:cNvPr>
          <p:cNvSpPr txBox="1"/>
          <p:nvPr/>
        </p:nvSpPr>
        <p:spPr>
          <a:xfrm>
            <a:off x="0" y="6538911"/>
            <a:ext cx="3287478" cy="307777"/>
          </a:xfrm>
          <a:prstGeom prst="rect">
            <a:avLst/>
          </a:prstGeom>
          <a:noFill/>
        </p:spPr>
        <p:txBody>
          <a:bodyPr wrap="square" rtlCol="0">
            <a:spAutoFit/>
          </a:bodyPr>
          <a:lstStyle/>
          <a:p>
            <a:r>
              <a:rPr lang="en-GB" sz="1400" dirty="0"/>
              <a:t>Visual Voice Activity Detection</a:t>
            </a:r>
            <a:endParaRPr lang="en-DE" sz="1400" dirty="0"/>
          </a:p>
        </p:txBody>
      </p:sp>
      <p:sp>
        <p:nvSpPr>
          <p:cNvPr id="2" name="TextBox 1">
            <a:extLst>
              <a:ext uri="{FF2B5EF4-FFF2-40B4-BE49-F238E27FC236}">
                <a16:creationId xmlns:a16="http://schemas.microsoft.com/office/drawing/2014/main" id="{B1446D6A-70A4-44AD-A604-05ECD2D84BC6}"/>
              </a:ext>
            </a:extLst>
          </p:cNvPr>
          <p:cNvSpPr txBox="1"/>
          <p:nvPr/>
        </p:nvSpPr>
        <p:spPr>
          <a:xfrm>
            <a:off x="4003415" y="5881042"/>
            <a:ext cx="1796883" cy="307777"/>
          </a:xfrm>
          <a:prstGeom prst="rect">
            <a:avLst/>
          </a:prstGeom>
          <a:noFill/>
        </p:spPr>
        <p:txBody>
          <a:bodyPr wrap="square" rtlCol="0">
            <a:spAutoFit/>
          </a:bodyPr>
          <a:lstStyle/>
          <a:p>
            <a:r>
              <a:rPr lang="en-GB" sz="1400" dirty="0">
                <a:solidFill>
                  <a:schemeClr val="tx1">
                    <a:lumMod val="65000"/>
                    <a:lumOff val="35000"/>
                  </a:schemeClr>
                </a:solidFill>
              </a:rPr>
              <a:t>[Ariav et al. 2019]</a:t>
            </a:r>
            <a:endParaRPr lang="en-DE" sz="1400" dirty="0">
              <a:solidFill>
                <a:schemeClr val="tx1">
                  <a:lumMod val="65000"/>
                  <a:lumOff val="35000"/>
                </a:schemeClr>
              </a:solidFill>
            </a:endParaRPr>
          </a:p>
        </p:txBody>
      </p:sp>
      <p:sp>
        <p:nvSpPr>
          <p:cNvPr id="3" name="TextBox 2">
            <a:extLst>
              <a:ext uri="{FF2B5EF4-FFF2-40B4-BE49-F238E27FC236}">
                <a16:creationId xmlns:a16="http://schemas.microsoft.com/office/drawing/2014/main" id="{5C0B3030-A565-42B7-A5FA-BC13BE0D53AA}"/>
              </a:ext>
            </a:extLst>
          </p:cNvPr>
          <p:cNvSpPr txBox="1"/>
          <p:nvPr/>
        </p:nvSpPr>
        <p:spPr>
          <a:xfrm>
            <a:off x="8502347" y="5548589"/>
            <a:ext cx="2266950" cy="307777"/>
          </a:xfrm>
          <a:prstGeom prst="rect">
            <a:avLst/>
          </a:prstGeom>
          <a:noFill/>
        </p:spPr>
        <p:txBody>
          <a:bodyPr wrap="square" rtlCol="0">
            <a:spAutoFit/>
          </a:bodyPr>
          <a:lstStyle/>
          <a:p>
            <a:r>
              <a:rPr lang="en-GB" sz="1400" dirty="0">
                <a:solidFill>
                  <a:schemeClr val="tx1">
                    <a:lumMod val="65000"/>
                    <a:lumOff val="35000"/>
                  </a:schemeClr>
                </a:solidFill>
              </a:rPr>
              <a:t>(Average TNR and TPR)</a:t>
            </a:r>
            <a:endParaRPr lang="en-DE" sz="1400" dirty="0">
              <a:solidFill>
                <a:schemeClr val="tx1">
                  <a:lumMod val="65000"/>
                  <a:lumOff val="35000"/>
                </a:schemeClr>
              </a:solidFill>
            </a:endParaRPr>
          </a:p>
        </p:txBody>
      </p:sp>
    </p:spTree>
    <p:extLst>
      <p:ext uri="{BB962C8B-B14F-4D97-AF65-F5344CB8AC3E}">
        <p14:creationId xmlns:p14="http://schemas.microsoft.com/office/powerpoint/2010/main" val="147034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04,612"/>
  <p:tag name="LATEXADDIN" val="\documentclass{article}&#10;\usepackage{amsmath}&#10;\pagestyle{empty}&#10;\begin{document}&#10;&#10;$$&#10;\mathrm{P_{OF}} = \mathrm{sigmoid(J_{OF})}&#10;$$&#10;&#10;&#10;\end{document}"/>
  <p:tag name="IGUANATEXSIZE" val="20"/>
  <p:tag name="IGUANATEXCURSOR" val="129"/>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55,343"/>
  <p:tag name="LATEXADDIN" val="\documentclass{article}&#10;\usepackage{amsmath}&#10;\pagestyle{empty}&#10;\begin{document}&#10;&#10;$$&#10;\mathrm{P_{RGB}} = \mathrm{sigmoid(J_{RGB})}&#10;$$&#10;&#10;&#10;\end{document}"/>
  <p:tag name="IGUANATEXSIZE" val="20"/>
  <p:tag name="IGUANATEXCURSOR" val="125"/>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397,825"/>
  <p:tag name="LATEXADDIN" val="\documentclass{article}&#10;\usepackage{amsmath}&#10;\pagestyle{empty}&#10;\begin{document}&#10;&#10;$$&#10;    \mathrm{L_{OF}} = &#10;    \begin{cases}&#10;      0 &amp; \text{if $\mathrm{P_{OF}} &lt;$ 0.5}\,, \\&#10;      1 &amp; \text{otherwise} &#10;    \end{cases}  &#10;$$&#10;&#10;&#10;\end{document}"/>
  <p:tag name="IGUANATEXSIZE" val="20"/>
  <p:tag name="IGUANATEXCURSOR" val="202"/>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49,306"/>
  <p:tag name="LATEXADDIN" val="\documentclass{article}&#10;\usepackage{amsmath}&#10;\pagestyle{empty}&#10;\begin{document}&#10;&#10;$$&#10;    \mathrm{L_{RGB}} = &#10;    \begin{cases}&#10;      0 &amp; \text{if $\mathrm{P_{RGB}} &lt;$ 0.5}\,, \\&#10;      1 &amp; \text{otherwise} &#10;    \end{cases}  &#10;$$&#10;&#10;&#10;\end{document}"/>
  <p:tag name="IGUANATEXSIZE" val="20"/>
  <p:tag name="IGUANATEXCURSOR" val="102"/>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449,9438"/>
  <p:tag name="ORIGINALWIDTH" val="1577,803"/>
  <p:tag name="LATEXADDIN" val="\documentclass{article}&#10;\usepackage{amsmath}&#10;\pagestyle{empty}&#10;\begin{document}&#10;&#10;&#10;$$&#10;  \mathrm{F} =&#10;    \begin{cases}&#10;      0 &amp; \text{if $\mathrm{\frac{P_{RGB} + P_{OF}}{2}} &lt; 0.5$} \,, \\[10pt]&#10;      &#10;      1 &amp; \text{otherwise}&#10;    \end{cases}       &#10;$$&#10;&#10;\end{document}"/>
  <p:tag name="IGUANATEXSIZE" val="20"/>
  <p:tag name="IGUANATEXCURSOR" val="228"/>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844</Words>
  <Application>Microsoft Office PowerPoint</Application>
  <PresentationFormat>Widescreen</PresentationFormat>
  <Paragraphs>137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CMBX12</vt:lpstr>
      <vt:lpstr>CMBX9</vt:lpstr>
      <vt:lpstr>CMR10</vt:lpstr>
      <vt:lpstr>CMR9</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 W</dc:creator>
  <cp:lastModifiedBy>St W</cp:lastModifiedBy>
  <cp:revision>1</cp:revision>
  <dcterms:created xsi:type="dcterms:W3CDTF">2021-09-02T11:03:14Z</dcterms:created>
  <dcterms:modified xsi:type="dcterms:W3CDTF">2021-09-20T07:35:32Z</dcterms:modified>
</cp:coreProperties>
</file>